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57" r:id="rId4"/>
    <p:sldId id="313" r:id="rId5"/>
    <p:sldId id="262" r:id="rId6"/>
    <p:sldId id="263" r:id="rId7"/>
    <p:sldId id="264" r:id="rId8"/>
    <p:sldId id="265" r:id="rId9"/>
    <p:sldId id="266" r:id="rId10"/>
    <p:sldId id="272" r:id="rId11"/>
    <p:sldId id="273" r:id="rId12"/>
    <p:sldId id="274" r:id="rId13"/>
    <p:sldId id="275" r:id="rId14"/>
    <p:sldId id="267" r:id="rId15"/>
    <p:sldId id="268" r:id="rId16"/>
    <p:sldId id="269" r:id="rId17"/>
    <p:sldId id="270" r:id="rId18"/>
    <p:sldId id="271" r:id="rId19"/>
    <p:sldId id="276" r:id="rId20"/>
    <p:sldId id="282" r:id="rId21"/>
    <p:sldId id="281" r:id="rId22"/>
    <p:sldId id="277" r:id="rId23"/>
    <p:sldId id="279" r:id="rId24"/>
    <p:sldId id="280" r:id="rId25"/>
    <p:sldId id="306" r:id="rId26"/>
    <p:sldId id="307" r:id="rId27"/>
    <p:sldId id="283" r:id="rId28"/>
    <p:sldId id="285" r:id="rId29"/>
    <p:sldId id="314" r:id="rId30"/>
    <p:sldId id="286" r:id="rId31"/>
    <p:sldId id="287" r:id="rId32"/>
    <p:sldId id="288" r:id="rId33"/>
    <p:sldId id="309" r:id="rId34"/>
    <p:sldId id="278" r:id="rId35"/>
    <p:sldId id="290" r:id="rId36"/>
    <p:sldId id="291" r:id="rId37"/>
    <p:sldId id="292" r:id="rId38"/>
    <p:sldId id="312" r:id="rId39"/>
    <p:sldId id="295" r:id="rId40"/>
    <p:sldId id="293" r:id="rId41"/>
    <p:sldId id="294" r:id="rId42"/>
    <p:sldId id="303" r:id="rId43"/>
    <p:sldId id="297" r:id="rId44"/>
    <p:sldId id="298" r:id="rId45"/>
    <p:sldId id="296" r:id="rId46"/>
    <p:sldId id="299" r:id="rId47"/>
    <p:sldId id="302" r:id="rId48"/>
    <p:sldId id="304" r:id="rId49"/>
    <p:sldId id="301" r:id="rId50"/>
    <p:sldId id="300" r:id="rId51"/>
    <p:sldId id="284" r:id="rId52"/>
    <p:sldId id="258" r:id="rId5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02F5D-ADB6-430D-BA10-7D8B1CDE5810}" v="5" dt="2022-07-25T09:11:17.6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93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o Altenburg Gismondi" userId="d211830b09beb4d0" providerId="LiveId" clId="{D4018553-FAAC-48FD-A421-2FE139CA5743}"/>
    <pc:docChg chg="undo custSel addSld delSld modSld sldOrd delMainMaster">
      <pc:chgData name="Ronaldo Altenburg Gismondi" userId="d211830b09beb4d0" providerId="LiveId" clId="{D4018553-FAAC-48FD-A421-2FE139CA5743}" dt="2022-07-23T18:31:58.482" v="1715" actId="20577"/>
      <pc:docMkLst>
        <pc:docMk/>
      </pc:docMkLst>
      <pc:sldChg chg="del">
        <pc:chgData name="Ronaldo Altenburg Gismondi" userId="d211830b09beb4d0" providerId="LiveId" clId="{D4018553-FAAC-48FD-A421-2FE139CA5743}" dt="2022-07-17T13:16:29.562" v="1104" actId="47"/>
        <pc:sldMkLst>
          <pc:docMk/>
          <pc:sldMk cId="1242973483" sldId="260"/>
        </pc:sldMkLst>
      </pc:sldChg>
      <pc:sldChg chg="del ord">
        <pc:chgData name="Ronaldo Altenburg Gismondi" userId="d211830b09beb4d0" providerId="LiveId" clId="{D4018553-FAAC-48FD-A421-2FE139CA5743}" dt="2022-07-17T13:13:48.483" v="1030" actId="2696"/>
        <pc:sldMkLst>
          <pc:docMk/>
          <pc:sldMk cId="394831903" sldId="261"/>
        </pc:sldMkLst>
      </pc:sldChg>
      <pc:sldChg chg="modSp ord">
        <pc:chgData name="Ronaldo Altenburg Gismondi" userId="d211830b09beb4d0" providerId="LiveId" clId="{D4018553-FAAC-48FD-A421-2FE139CA5743}" dt="2022-07-17T13:15:58.727" v="1098" actId="167"/>
        <pc:sldMkLst>
          <pc:docMk/>
          <pc:sldMk cId="2504372935" sldId="262"/>
        </pc:sldMkLst>
        <pc:picChg chg="mod">
          <ac:chgData name="Ronaldo Altenburg Gismondi" userId="d211830b09beb4d0" providerId="LiveId" clId="{D4018553-FAAC-48FD-A421-2FE139CA5743}" dt="2022-07-17T13:15:58.727" v="1098" actId="167"/>
          <ac:picMkLst>
            <pc:docMk/>
            <pc:sldMk cId="2504372935" sldId="262"/>
            <ac:picMk id="2050" creationId="{0C481D48-F3FA-0FD4-8D32-89AC614BAAAA}"/>
          </ac:picMkLst>
        </pc:picChg>
      </pc:sldChg>
      <pc:sldChg chg="modSp mod ord">
        <pc:chgData name="Ronaldo Altenburg Gismondi" userId="d211830b09beb4d0" providerId="LiveId" clId="{D4018553-FAAC-48FD-A421-2FE139CA5743}" dt="2022-07-17T13:16:17.820" v="1103" actId="1076"/>
        <pc:sldMkLst>
          <pc:docMk/>
          <pc:sldMk cId="1357375551" sldId="263"/>
        </pc:sldMkLst>
        <pc:spChg chg="mod">
          <ac:chgData name="Ronaldo Altenburg Gismondi" userId="d211830b09beb4d0" providerId="LiveId" clId="{D4018553-FAAC-48FD-A421-2FE139CA5743}" dt="2022-07-17T13:16:17.820" v="1103" actId="1076"/>
          <ac:spMkLst>
            <pc:docMk/>
            <pc:sldMk cId="1357375551" sldId="263"/>
            <ac:spMk id="7" creationId="{D84B00F6-1238-AF25-3EC9-9C73E4695DBD}"/>
          </ac:spMkLst>
        </pc:spChg>
        <pc:picChg chg="mod">
          <ac:chgData name="Ronaldo Altenburg Gismondi" userId="d211830b09beb4d0" providerId="LiveId" clId="{D4018553-FAAC-48FD-A421-2FE139CA5743}" dt="2022-07-17T13:16:14.445" v="1102" actId="1076"/>
          <ac:picMkLst>
            <pc:docMk/>
            <pc:sldMk cId="1357375551" sldId="263"/>
            <ac:picMk id="3074" creationId="{E6531A57-51C1-4586-2560-D6AC26997B82}"/>
          </ac:picMkLst>
        </pc:picChg>
      </pc:sldChg>
      <pc:sldChg chg="modSp">
        <pc:chgData name="Ronaldo Altenburg Gismondi" userId="d211830b09beb4d0" providerId="LiveId" clId="{D4018553-FAAC-48FD-A421-2FE139CA5743}" dt="2022-07-17T13:17:01.608" v="1108" actId="12100"/>
        <pc:sldMkLst>
          <pc:docMk/>
          <pc:sldMk cId="1077565195" sldId="264"/>
        </pc:sldMkLst>
        <pc:graphicFrameChg chg="mod">
          <ac:chgData name="Ronaldo Altenburg Gismondi" userId="d211830b09beb4d0" providerId="LiveId" clId="{D4018553-FAAC-48FD-A421-2FE139CA5743}" dt="2022-07-17T13:17:01.608" v="1108" actId="12100"/>
          <ac:graphicFrameMkLst>
            <pc:docMk/>
            <pc:sldMk cId="1077565195" sldId="264"/>
            <ac:graphicFrameMk id="7" creationId="{79809E6F-928C-601E-A329-863B4A48B89F}"/>
          </ac:graphicFrameMkLst>
        </pc:graphicFrameChg>
      </pc:sldChg>
      <pc:sldChg chg="modSp mod">
        <pc:chgData name="Ronaldo Altenburg Gismondi" userId="d211830b09beb4d0" providerId="LiveId" clId="{D4018553-FAAC-48FD-A421-2FE139CA5743}" dt="2022-07-17T13:17:17.199" v="1112" actId="1076"/>
        <pc:sldMkLst>
          <pc:docMk/>
          <pc:sldMk cId="3934387473" sldId="265"/>
        </pc:sldMkLst>
        <pc:spChg chg="mod">
          <ac:chgData name="Ronaldo Altenburg Gismondi" userId="d211830b09beb4d0" providerId="LiveId" clId="{D4018553-FAAC-48FD-A421-2FE139CA5743}" dt="2022-07-17T13:17:17.199" v="1112" actId="1076"/>
          <ac:spMkLst>
            <pc:docMk/>
            <pc:sldMk cId="3934387473" sldId="265"/>
            <ac:spMk id="7" creationId="{B3480984-C7CC-8FD0-2255-5F95AFED5C64}"/>
          </ac:spMkLst>
        </pc:spChg>
      </pc:sldChg>
      <pc:sldChg chg="addSp delSp modSp mod">
        <pc:chgData name="Ronaldo Altenburg Gismondi" userId="d211830b09beb4d0" providerId="LiveId" clId="{D4018553-FAAC-48FD-A421-2FE139CA5743}" dt="2022-07-17T13:17:20.803" v="1113" actId="403"/>
        <pc:sldMkLst>
          <pc:docMk/>
          <pc:sldMk cId="4190020078" sldId="266"/>
        </pc:sldMkLst>
        <pc:spChg chg="mod">
          <ac:chgData name="Ronaldo Altenburg Gismondi" userId="d211830b09beb4d0" providerId="LiveId" clId="{D4018553-FAAC-48FD-A421-2FE139CA5743}" dt="2022-07-17T13:17:20.803" v="1113" actId="403"/>
          <ac:spMkLst>
            <pc:docMk/>
            <pc:sldMk cId="4190020078" sldId="266"/>
            <ac:spMk id="7" creationId="{B23C025E-BD13-0FFC-5B12-573C09508C94}"/>
          </ac:spMkLst>
        </pc:spChg>
        <pc:graphicFrameChg chg="add del modGraphic">
          <ac:chgData name="Ronaldo Altenburg Gismondi" userId="d211830b09beb4d0" providerId="LiveId" clId="{D4018553-FAAC-48FD-A421-2FE139CA5743}" dt="2022-07-17T12:02:35.146" v="444" actId="27309"/>
          <ac:graphicFrameMkLst>
            <pc:docMk/>
            <pc:sldMk cId="4190020078" sldId="266"/>
            <ac:graphicFrameMk id="9" creationId="{13434D53-B613-86A2-0AA7-59707683661C}"/>
          </ac:graphicFrameMkLst>
        </pc:graphicFrameChg>
      </pc:sldChg>
      <pc:sldChg chg="modSp mod">
        <pc:chgData name="Ronaldo Altenburg Gismondi" userId="d211830b09beb4d0" providerId="LiveId" clId="{D4018553-FAAC-48FD-A421-2FE139CA5743}" dt="2022-07-17T13:18:05.001" v="1128" actId="115"/>
        <pc:sldMkLst>
          <pc:docMk/>
          <pc:sldMk cId="2747403356" sldId="267"/>
        </pc:sldMkLst>
        <pc:spChg chg="mod">
          <ac:chgData name="Ronaldo Altenburg Gismondi" userId="d211830b09beb4d0" providerId="LiveId" clId="{D4018553-FAAC-48FD-A421-2FE139CA5743}" dt="2022-07-17T13:18:05.001" v="1128" actId="115"/>
          <ac:spMkLst>
            <pc:docMk/>
            <pc:sldMk cId="2747403356" sldId="267"/>
            <ac:spMk id="7" creationId="{EA54D552-9CF7-56F4-A2E2-8BDD59C3099D}"/>
          </ac:spMkLst>
        </pc:spChg>
        <pc:graphicFrameChg chg="mod">
          <ac:chgData name="Ronaldo Altenburg Gismondi" userId="d211830b09beb4d0" providerId="LiveId" clId="{D4018553-FAAC-48FD-A421-2FE139CA5743}" dt="2022-07-17T12:02:51.620" v="464" actId="20577"/>
          <ac:graphicFrameMkLst>
            <pc:docMk/>
            <pc:sldMk cId="2747403356" sldId="267"/>
            <ac:graphicFrameMk id="8" creationId="{0FE8FC8B-FC5B-F323-656A-CA986EB29C0C}"/>
          </ac:graphicFrameMkLst>
        </pc:graphicFrameChg>
      </pc:sldChg>
      <pc:sldChg chg="addSp modSp mod">
        <pc:chgData name="Ronaldo Altenburg Gismondi" userId="d211830b09beb4d0" providerId="LiveId" clId="{D4018553-FAAC-48FD-A421-2FE139CA5743}" dt="2022-07-17T13:19:13.870" v="1143" actId="1076"/>
        <pc:sldMkLst>
          <pc:docMk/>
          <pc:sldMk cId="3291961539" sldId="268"/>
        </pc:sldMkLst>
        <pc:spChg chg="mod">
          <ac:chgData name="Ronaldo Altenburg Gismondi" userId="d211830b09beb4d0" providerId="LiveId" clId="{D4018553-FAAC-48FD-A421-2FE139CA5743}" dt="2022-07-17T13:19:13.870" v="1143" actId="1076"/>
          <ac:spMkLst>
            <pc:docMk/>
            <pc:sldMk cId="3291961539" sldId="268"/>
            <ac:spMk id="7" creationId="{90E505F8-1312-0F19-75FB-3033D168620A}"/>
          </ac:spMkLst>
        </pc:spChg>
        <pc:spChg chg="mod">
          <ac:chgData name="Ronaldo Altenburg Gismondi" userId="d211830b09beb4d0" providerId="LiveId" clId="{D4018553-FAAC-48FD-A421-2FE139CA5743}" dt="2022-07-17T13:18:23.657" v="1130" actId="21"/>
          <ac:spMkLst>
            <pc:docMk/>
            <pc:sldMk cId="3291961539" sldId="268"/>
            <ac:spMk id="8" creationId="{B20AE512-8DBC-AB6F-4519-01A80D962794}"/>
          </ac:spMkLst>
        </pc:spChg>
        <pc:graphicFrameChg chg="add mod modGraphic">
          <ac:chgData name="Ronaldo Altenburg Gismondi" userId="d211830b09beb4d0" providerId="LiveId" clId="{D4018553-FAAC-48FD-A421-2FE139CA5743}" dt="2022-07-17T13:18:58.802" v="1140" actId="14100"/>
          <ac:graphicFrameMkLst>
            <pc:docMk/>
            <pc:sldMk cId="3291961539" sldId="268"/>
            <ac:graphicFrameMk id="9" creationId="{F69D56B1-5BB1-9290-DEB9-651EBC7F1FAE}"/>
          </ac:graphicFrameMkLst>
        </pc:graphicFrameChg>
      </pc:sldChg>
      <pc:sldChg chg="modSp mod">
        <pc:chgData name="Ronaldo Altenburg Gismondi" userId="d211830b09beb4d0" providerId="LiveId" clId="{D4018553-FAAC-48FD-A421-2FE139CA5743}" dt="2022-07-17T13:20:22.898" v="1164"/>
        <pc:sldMkLst>
          <pc:docMk/>
          <pc:sldMk cId="1151523121" sldId="269"/>
        </pc:sldMkLst>
        <pc:graphicFrameChg chg="mod modGraphic">
          <ac:chgData name="Ronaldo Altenburg Gismondi" userId="d211830b09beb4d0" providerId="LiveId" clId="{D4018553-FAAC-48FD-A421-2FE139CA5743}" dt="2022-07-17T13:20:22.898" v="1164"/>
          <ac:graphicFrameMkLst>
            <pc:docMk/>
            <pc:sldMk cId="1151523121" sldId="269"/>
            <ac:graphicFrameMk id="7" creationId="{F0E344DE-09B2-AF5C-2686-A11ACA464F88}"/>
          </ac:graphicFrameMkLst>
        </pc:graphicFrameChg>
      </pc:sldChg>
      <pc:sldChg chg="addSp delSp modSp mod">
        <pc:chgData name="Ronaldo Altenburg Gismondi" userId="d211830b09beb4d0" providerId="LiveId" clId="{D4018553-FAAC-48FD-A421-2FE139CA5743}" dt="2022-07-17T13:22:04.678" v="1183" actId="12100"/>
        <pc:sldMkLst>
          <pc:docMk/>
          <pc:sldMk cId="2249618705" sldId="270"/>
        </pc:sldMkLst>
        <pc:spChg chg="mod">
          <ac:chgData name="Ronaldo Altenburg Gismondi" userId="d211830b09beb4d0" providerId="LiveId" clId="{D4018553-FAAC-48FD-A421-2FE139CA5743}" dt="2022-07-17T13:21:03.115" v="1166" actId="1076"/>
          <ac:spMkLst>
            <pc:docMk/>
            <pc:sldMk cId="2249618705" sldId="270"/>
            <ac:spMk id="7" creationId="{9BD25447-11D5-904F-F1A4-F9B0E58A1BB0}"/>
          </ac:spMkLst>
        </pc:spChg>
        <pc:spChg chg="del mod">
          <ac:chgData name="Ronaldo Altenburg Gismondi" userId="d211830b09beb4d0" providerId="LiveId" clId="{D4018553-FAAC-48FD-A421-2FE139CA5743}" dt="2022-07-17T13:21:13.971" v="1169" actId="478"/>
          <ac:spMkLst>
            <pc:docMk/>
            <pc:sldMk cId="2249618705" sldId="270"/>
            <ac:spMk id="8" creationId="{D827745D-4CA4-5D9E-B8AE-C87059D3047F}"/>
          </ac:spMkLst>
        </pc:spChg>
        <pc:graphicFrameChg chg="add mod modGraphic">
          <ac:chgData name="Ronaldo Altenburg Gismondi" userId="d211830b09beb4d0" providerId="LiveId" clId="{D4018553-FAAC-48FD-A421-2FE139CA5743}" dt="2022-07-17T13:22:04.678" v="1183" actId="12100"/>
          <ac:graphicFrameMkLst>
            <pc:docMk/>
            <pc:sldMk cId="2249618705" sldId="270"/>
            <ac:graphicFrameMk id="9" creationId="{0268EDE3-05A0-36AA-447C-2BDF8DDD89DE}"/>
          </ac:graphicFrameMkLst>
        </pc:graphicFrameChg>
      </pc:sldChg>
      <pc:sldChg chg="addSp modSp mod">
        <pc:chgData name="Ronaldo Altenburg Gismondi" userId="d211830b09beb4d0" providerId="LiveId" clId="{D4018553-FAAC-48FD-A421-2FE139CA5743}" dt="2022-07-17T13:23:10.406" v="1218" actId="207"/>
        <pc:sldMkLst>
          <pc:docMk/>
          <pc:sldMk cId="3659350369" sldId="271"/>
        </pc:sldMkLst>
        <pc:spChg chg="add mod">
          <ac:chgData name="Ronaldo Altenburg Gismondi" userId="d211830b09beb4d0" providerId="LiveId" clId="{D4018553-FAAC-48FD-A421-2FE139CA5743}" dt="2022-07-17T13:23:10.406" v="1218" actId="207"/>
          <ac:spMkLst>
            <pc:docMk/>
            <pc:sldMk cId="3659350369" sldId="271"/>
            <ac:spMk id="7" creationId="{51C21E61-535B-6F87-DBC1-5951678EF104}"/>
          </ac:spMkLst>
        </pc:spChg>
        <pc:spChg chg="add mod">
          <ac:chgData name="Ronaldo Altenburg Gismondi" userId="d211830b09beb4d0" providerId="LiveId" clId="{D4018553-FAAC-48FD-A421-2FE139CA5743}" dt="2022-07-17T13:22:55.501" v="1215" actId="12"/>
          <ac:spMkLst>
            <pc:docMk/>
            <pc:sldMk cId="3659350369" sldId="271"/>
            <ac:spMk id="8" creationId="{6433B726-3648-C79C-6DC3-100D931BD3CB}"/>
          </ac:spMkLst>
        </pc:spChg>
      </pc:sldChg>
      <pc:sldChg chg="modSp mod">
        <pc:chgData name="Ronaldo Altenburg Gismondi" userId="d211830b09beb4d0" providerId="LiveId" clId="{D4018553-FAAC-48FD-A421-2FE139CA5743}" dt="2022-07-17T13:17:31.995" v="1119" actId="1076"/>
        <pc:sldMkLst>
          <pc:docMk/>
          <pc:sldMk cId="3809099151" sldId="272"/>
        </pc:sldMkLst>
        <pc:spChg chg="mod">
          <ac:chgData name="Ronaldo Altenburg Gismondi" userId="d211830b09beb4d0" providerId="LiveId" clId="{D4018553-FAAC-48FD-A421-2FE139CA5743}" dt="2022-07-17T13:17:31.995" v="1119" actId="1076"/>
          <ac:spMkLst>
            <pc:docMk/>
            <pc:sldMk cId="3809099151" sldId="272"/>
            <ac:spMk id="7" creationId="{B23C025E-BD13-0FFC-5B12-573C09508C94}"/>
          </ac:spMkLst>
        </pc:spChg>
      </pc:sldChg>
      <pc:sldChg chg="modSp mod">
        <pc:chgData name="Ronaldo Altenburg Gismondi" userId="d211830b09beb4d0" providerId="LiveId" clId="{D4018553-FAAC-48FD-A421-2FE139CA5743}" dt="2022-07-17T13:17:36.343" v="1121" actId="27636"/>
        <pc:sldMkLst>
          <pc:docMk/>
          <pc:sldMk cId="3961393299" sldId="273"/>
        </pc:sldMkLst>
        <pc:spChg chg="mod">
          <ac:chgData name="Ronaldo Altenburg Gismondi" userId="d211830b09beb4d0" providerId="LiveId" clId="{D4018553-FAAC-48FD-A421-2FE139CA5743}" dt="2022-07-17T13:17:36.343" v="1121" actId="27636"/>
          <ac:spMkLst>
            <pc:docMk/>
            <pc:sldMk cId="3961393299" sldId="273"/>
            <ac:spMk id="8" creationId="{AB885674-D75C-054A-1A7E-10475E33B82F}"/>
          </ac:spMkLst>
        </pc:spChg>
      </pc:sldChg>
      <pc:sldChg chg="modSp mod">
        <pc:chgData name="Ronaldo Altenburg Gismondi" userId="d211830b09beb4d0" providerId="LiveId" clId="{D4018553-FAAC-48FD-A421-2FE139CA5743}" dt="2022-07-17T13:17:44.933" v="1124" actId="1076"/>
        <pc:sldMkLst>
          <pc:docMk/>
          <pc:sldMk cId="1689953070" sldId="274"/>
        </pc:sldMkLst>
        <pc:spChg chg="mod">
          <ac:chgData name="Ronaldo Altenburg Gismondi" userId="d211830b09beb4d0" providerId="LiveId" clId="{D4018553-FAAC-48FD-A421-2FE139CA5743}" dt="2022-07-17T13:17:44.933" v="1124" actId="1076"/>
          <ac:spMkLst>
            <pc:docMk/>
            <pc:sldMk cId="1689953070" sldId="274"/>
            <ac:spMk id="7" creationId="{B3480984-C7CC-8FD0-2255-5F95AFED5C64}"/>
          </ac:spMkLst>
        </pc:spChg>
      </pc:sldChg>
      <pc:sldChg chg="modSp mod">
        <pc:chgData name="Ronaldo Altenburg Gismondi" userId="d211830b09beb4d0" providerId="LiveId" clId="{D4018553-FAAC-48FD-A421-2FE139CA5743}" dt="2022-07-17T13:17:50.513" v="1126" actId="27636"/>
        <pc:sldMkLst>
          <pc:docMk/>
          <pc:sldMk cId="366459094" sldId="275"/>
        </pc:sldMkLst>
        <pc:spChg chg="mod">
          <ac:chgData name="Ronaldo Altenburg Gismondi" userId="d211830b09beb4d0" providerId="LiveId" clId="{D4018553-FAAC-48FD-A421-2FE139CA5743}" dt="2022-07-17T13:17:50.513" v="1126" actId="27636"/>
          <ac:spMkLst>
            <pc:docMk/>
            <pc:sldMk cId="366459094" sldId="275"/>
            <ac:spMk id="7" creationId="{B3480984-C7CC-8FD0-2255-5F95AFED5C64}"/>
          </ac:spMkLst>
        </pc:spChg>
      </pc:sldChg>
      <pc:sldChg chg="addSp delSp modSp add mod">
        <pc:chgData name="Ronaldo Altenburg Gismondi" userId="d211830b09beb4d0" providerId="LiveId" clId="{D4018553-FAAC-48FD-A421-2FE139CA5743}" dt="2022-07-17T13:23:27.657" v="1224" actId="1076"/>
        <pc:sldMkLst>
          <pc:docMk/>
          <pc:sldMk cId="2854818359" sldId="276"/>
        </pc:sldMkLst>
        <pc:spChg chg="add del">
          <ac:chgData name="Ronaldo Altenburg Gismondi" userId="d211830b09beb4d0" providerId="LiveId" clId="{D4018553-FAAC-48FD-A421-2FE139CA5743}" dt="2022-07-15T00:10:27.938" v="206" actId="478"/>
          <ac:spMkLst>
            <pc:docMk/>
            <pc:sldMk cId="2854818359" sldId="276"/>
            <ac:spMk id="8" creationId="{093A5F9A-E647-C3FC-78A9-99DCC5B8D0FE}"/>
          </ac:spMkLst>
        </pc:spChg>
        <pc:spChg chg="add mod">
          <ac:chgData name="Ronaldo Altenburg Gismondi" userId="d211830b09beb4d0" providerId="LiveId" clId="{D4018553-FAAC-48FD-A421-2FE139CA5743}" dt="2022-07-17T13:23:21.951" v="1221" actId="1076"/>
          <ac:spMkLst>
            <pc:docMk/>
            <pc:sldMk cId="2854818359" sldId="276"/>
            <ac:spMk id="9" creationId="{8C660948-42F7-3FC5-6C5D-CC9C4B1AA23E}"/>
          </ac:spMkLst>
        </pc:spChg>
        <pc:picChg chg="add mod">
          <ac:chgData name="Ronaldo Altenburg Gismondi" userId="d211830b09beb4d0" providerId="LiveId" clId="{D4018553-FAAC-48FD-A421-2FE139CA5743}" dt="2022-07-17T13:23:27.657" v="1224" actId="1076"/>
          <ac:picMkLst>
            <pc:docMk/>
            <pc:sldMk cId="2854818359" sldId="276"/>
            <ac:picMk id="1026" creationId="{6483A84A-9EF0-A36D-6F6C-4788D578B343}"/>
          </ac:picMkLst>
        </pc:picChg>
      </pc:sldChg>
      <pc:sldChg chg="addSp delSp modSp add mod">
        <pc:chgData name="Ronaldo Altenburg Gismondi" userId="d211830b09beb4d0" providerId="LiveId" clId="{D4018553-FAAC-48FD-A421-2FE139CA5743}" dt="2022-07-17T13:24:05.600" v="1257" actId="1076"/>
        <pc:sldMkLst>
          <pc:docMk/>
          <pc:sldMk cId="2403411527" sldId="277"/>
        </pc:sldMkLst>
        <pc:spChg chg="add del mod">
          <ac:chgData name="Ronaldo Altenburg Gismondi" userId="d211830b09beb4d0" providerId="LiveId" clId="{D4018553-FAAC-48FD-A421-2FE139CA5743}" dt="2022-07-17T13:24:00.988" v="1254" actId="478"/>
          <ac:spMkLst>
            <pc:docMk/>
            <pc:sldMk cId="2403411527" sldId="277"/>
            <ac:spMk id="8" creationId="{3EB21F41-CA32-DB02-A1D1-55DB84220CEA}"/>
          </ac:spMkLst>
        </pc:spChg>
        <pc:spChg chg="add mod">
          <ac:chgData name="Ronaldo Altenburg Gismondi" userId="d211830b09beb4d0" providerId="LiveId" clId="{D4018553-FAAC-48FD-A421-2FE139CA5743}" dt="2022-07-17T13:23:57.905" v="1253" actId="20577"/>
          <ac:spMkLst>
            <pc:docMk/>
            <pc:sldMk cId="2403411527" sldId="277"/>
            <ac:spMk id="9" creationId="{DA707EEC-8581-94F1-BD3C-EA13E44406A8}"/>
          </ac:spMkLst>
        </pc:spChg>
        <pc:picChg chg="add mod">
          <ac:chgData name="Ronaldo Altenburg Gismondi" userId="d211830b09beb4d0" providerId="LiveId" clId="{D4018553-FAAC-48FD-A421-2FE139CA5743}" dt="2022-07-17T13:24:05.600" v="1257" actId="1076"/>
          <ac:picMkLst>
            <pc:docMk/>
            <pc:sldMk cId="2403411527" sldId="277"/>
            <ac:picMk id="7" creationId="{563931D3-63DA-9D2B-C9D1-F98A6036B106}"/>
          </ac:picMkLst>
        </pc:picChg>
      </pc:sldChg>
      <pc:sldChg chg="addSp modSp add mod ord">
        <pc:chgData name="Ronaldo Altenburg Gismondi" userId="d211830b09beb4d0" providerId="LiveId" clId="{D4018553-FAAC-48FD-A421-2FE139CA5743}" dt="2022-07-17T13:27:20.787" v="1320" actId="1076"/>
        <pc:sldMkLst>
          <pc:docMk/>
          <pc:sldMk cId="394702998" sldId="278"/>
        </pc:sldMkLst>
        <pc:graphicFrameChg chg="add mod">
          <ac:chgData name="Ronaldo Altenburg Gismondi" userId="d211830b09beb4d0" providerId="LiveId" clId="{D4018553-FAAC-48FD-A421-2FE139CA5743}" dt="2022-07-17T13:27:20.787" v="1320" actId="1076"/>
          <ac:graphicFrameMkLst>
            <pc:docMk/>
            <pc:sldMk cId="394702998" sldId="278"/>
            <ac:graphicFrameMk id="7" creationId="{E49C42BF-04B6-170F-8319-0D9310AA2EF8}"/>
          </ac:graphicFrameMkLst>
        </pc:graphicFrameChg>
      </pc:sldChg>
      <pc:sldChg chg="addSp modSp add mod">
        <pc:chgData name="Ronaldo Altenburg Gismondi" userId="d211830b09beb4d0" providerId="LiveId" clId="{D4018553-FAAC-48FD-A421-2FE139CA5743}" dt="2022-07-17T13:24:12.778" v="1260" actId="1076"/>
        <pc:sldMkLst>
          <pc:docMk/>
          <pc:sldMk cId="1272208808" sldId="279"/>
        </pc:sldMkLst>
        <pc:picChg chg="add mod">
          <ac:chgData name="Ronaldo Altenburg Gismondi" userId="d211830b09beb4d0" providerId="LiveId" clId="{D4018553-FAAC-48FD-A421-2FE139CA5743}" dt="2022-07-17T13:24:12.778" v="1260" actId="1076"/>
          <ac:picMkLst>
            <pc:docMk/>
            <pc:sldMk cId="1272208808" sldId="279"/>
            <ac:picMk id="7" creationId="{AEDC5531-3299-5A45-EF67-BA7C85733580}"/>
          </ac:picMkLst>
        </pc:picChg>
      </pc:sldChg>
      <pc:sldChg chg="addSp modSp add">
        <pc:chgData name="Ronaldo Altenburg Gismondi" userId="d211830b09beb4d0" providerId="LiveId" clId="{D4018553-FAAC-48FD-A421-2FE139CA5743}" dt="2022-07-17T13:24:18.352" v="1262" actId="1076"/>
        <pc:sldMkLst>
          <pc:docMk/>
          <pc:sldMk cId="2185007838" sldId="280"/>
        </pc:sldMkLst>
        <pc:picChg chg="add mod">
          <ac:chgData name="Ronaldo Altenburg Gismondi" userId="d211830b09beb4d0" providerId="LiveId" clId="{D4018553-FAAC-48FD-A421-2FE139CA5743}" dt="2022-07-17T13:24:18.352" v="1262" actId="1076"/>
          <ac:picMkLst>
            <pc:docMk/>
            <pc:sldMk cId="2185007838" sldId="280"/>
            <ac:picMk id="7" creationId="{8E85B693-97C4-D759-877B-7CA665869E50}"/>
          </ac:picMkLst>
        </pc:picChg>
      </pc:sldChg>
      <pc:sldChg chg="addSp delSp modSp add mod">
        <pc:chgData name="Ronaldo Altenburg Gismondi" userId="d211830b09beb4d0" providerId="LiveId" clId="{D4018553-FAAC-48FD-A421-2FE139CA5743}" dt="2022-07-17T13:23:48.774" v="1232" actId="14100"/>
        <pc:sldMkLst>
          <pc:docMk/>
          <pc:sldMk cId="2253362785" sldId="281"/>
        </pc:sldMkLst>
        <pc:spChg chg="del">
          <ac:chgData name="Ronaldo Altenburg Gismondi" userId="d211830b09beb4d0" providerId="LiveId" clId="{D4018553-FAAC-48FD-A421-2FE139CA5743}" dt="2022-07-17T13:23:44.921" v="1230" actId="478"/>
          <ac:spMkLst>
            <pc:docMk/>
            <pc:sldMk cId="2253362785" sldId="281"/>
            <ac:spMk id="9" creationId="{8C660948-42F7-3FC5-6C5D-CC9C4B1AA23E}"/>
          </ac:spMkLst>
        </pc:spChg>
        <pc:spChg chg="add mod">
          <ac:chgData name="Ronaldo Altenburg Gismondi" userId="d211830b09beb4d0" providerId="LiveId" clId="{D4018553-FAAC-48FD-A421-2FE139CA5743}" dt="2022-07-17T13:23:42.523" v="1229"/>
          <ac:spMkLst>
            <pc:docMk/>
            <pc:sldMk cId="2253362785" sldId="281"/>
            <ac:spMk id="10" creationId="{9E202BC1-4DA4-4DB3-CD38-0DBBAA1D357D}"/>
          </ac:spMkLst>
        </pc:spChg>
        <pc:picChg chg="del">
          <ac:chgData name="Ronaldo Altenburg Gismondi" userId="d211830b09beb4d0" providerId="LiveId" clId="{D4018553-FAAC-48FD-A421-2FE139CA5743}" dt="2022-07-15T00:14:53.626" v="229" actId="478"/>
          <ac:picMkLst>
            <pc:docMk/>
            <pc:sldMk cId="2253362785" sldId="281"/>
            <ac:picMk id="1026" creationId="{6483A84A-9EF0-A36D-6F6C-4788D578B343}"/>
          </ac:picMkLst>
        </pc:picChg>
        <pc:picChg chg="add mod">
          <ac:chgData name="Ronaldo Altenburg Gismondi" userId="d211830b09beb4d0" providerId="LiveId" clId="{D4018553-FAAC-48FD-A421-2FE139CA5743}" dt="2022-07-17T13:23:48.774" v="1232" actId="14100"/>
          <ac:picMkLst>
            <pc:docMk/>
            <pc:sldMk cId="2253362785" sldId="281"/>
            <ac:picMk id="2050" creationId="{24383C04-03E6-3A98-1337-893DE53B8059}"/>
          </ac:picMkLst>
        </pc:picChg>
      </pc:sldChg>
      <pc:sldChg chg="new del">
        <pc:chgData name="Ronaldo Altenburg Gismondi" userId="d211830b09beb4d0" providerId="LiveId" clId="{D4018553-FAAC-48FD-A421-2FE139CA5743}" dt="2022-07-17T11:38:07.931" v="235" actId="2696"/>
        <pc:sldMkLst>
          <pc:docMk/>
          <pc:sldMk cId="378675763" sldId="282"/>
        </pc:sldMkLst>
      </pc:sldChg>
      <pc:sldChg chg="addSp delSp modSp add mod">
        <pc:chgData name="Ronaldo Altenburg Gismondi" userId="d211830b09beb4d0" providerId="LiveId" clId="{D4018553-FAAC-48FD-A421-2FE139CA5743}" dt="2022-07-17T13:23:39.918" v="1228" actId="14100"/>
        <pc:sldMkLst>
          <pc:docMk/>
          <pc:sldMk cId="647595586" sldId="282"/>
        </pc:sldMkLst>
        <pc:spChg chg="del">
          <ac:chgData name="Ronaldo Altenburg Gismondi" userId="d211830b09beb4d0" providerId="LiveId" clId="{D4018553-FAAC-48FD-A421-2FE139CA5743}" dt="2022-07-17T13:23:35.343" v="1226" actId="478"/>
          <ac:spMkLst>
            <pc:docMk/>
            <pc:sldMk cId="647595586" sldId="282"/>
            <ac:spMk id="9" creationId="{8C660948-42F7-3FC5-6C5D-CC9C4B1AA23E}"/>
          </ac:spMkLst>
        </pc:spChg>
        <pc:spChg chg="add mod">
          <ac:chgData name="Ronaldo Altenburg Gismondi" userId="d211830b09beb4d0" providerId="LiveId" clId="{D4018553-FAAC-48FD-A421-2FE139CA5743}" dt="2022-07-17T13:23:33.419" v="1225"/>
          <ac:spMkLst>
            <pc:docMk/>
            <pc:sldMk cId="647595586" sldId="282"/>
            <ac:spMk id="11" creationId="{80F2C339-1F43-8C25-66DA-AEB621ACB413}"/>
          </ac:spMkLst>
        </pc:spChg>
        <pc:picChg chg="add mod">
          <ac:chgData name="Ronaldo Altenburg Gismondi" userId="d211830b09beb4d0" providerId="LiveId" clId="{D4018553-FAAC-48FD-A421-2FE139CA5743}" dt="2022-07-17T13:23:39.918" v="1228" actId="14100"/>
          <ac:picMkLst>
            <pc:docMk/>
            <pc:sldMk cId="647595586" sldId="282"/>
            <ac:picMk id="10" creationId="{0DBF0D79-4BAD-0550-5B34-282E3DC13D70}"/>
          </ac:picMkLst>
        </pc:picChg>
        <pc:picChg chg="del">
          <ac:chgData name="Ronaldo Altenburg Gismondi" userId="d211830b09beb4d0" providerId="LiveId" clId="{D4018553-FAAC-48FD-A421-2FE139CA5743}" dt="2022-07-17T11:38:49.686" v="240" actId="478"/>
          <ac:picMkLst>
            <pc:docMk/>
            <pc:sldMk cId="647595586" sldId="282"/>
            <ac:picMk id="1026" creationId="{6483A84A-9EF0-A36D-6F6C-4788D578B343}"/>
          </ac:picMkLst>
        </pc:picChg>
      </pc:sldChg>
      <pc:sldChg chg="addSp delSp modSp add mod">
        <pc:chgData name="Ronaldo Altenburg Gismondi" userId="d211830b09beb4d0" providerId="LiveId" clId="{D4018553-FAAC-48FD-A421-2FE139CA5743}" dt="2022-07-17T13:24:38.718" v="1267" actId="1076"/>
        <pc:sldMkLst>
          <pc:docMk/>
          <pc:sldMk cId="2034554294" sldId="283"/>
        </pc:sldMkLst>
        <pc:graphicFrameChg chg="add mod modGraphic">
          <ac:chgData name="Ronaldo Altenburg Gismondi" userId="d211830b09beb4d0" providerId="LiveId" clId="{D4018553-FAAC-48FD-A421-2FE139CA5743}" dt="2022-07-17T13:24:38.718" v="1267" actId="1076"/>
          <ac:graphicFrameMkLst>
            <pc:docMk/>
            <pc:sldMk cId="2034554294" sldId="283"/>
            <ac:graphicFrameMk id="8" creationId="{FBB0936C-B97F-413C-9DC3-BCA8D6D00D08}"/>
          </ac:graphicFrameMkLst>
        </pc:graphicFrameChg>
        <pc:picChg chg="del">
          <ac:chgData name="Ronaldo Altenburg Gismondi" userId="d211830b09beb4d0" providerId="LiveId" clId="{D4018553-FAAC-48FD-A421-2FE139CA5743}" dt="2022-07-17T11:41:16.473" v="247" actId="478"/>
          <ac:picMkLst>
            <pc:docMk/>
            <pc:sldMk cId="2034554294" sldId="283"/>
            <ac:picMk id="7" creationId="{8E85B693-97C4-D759-877B-7CA665869E50}"/>
          </ac:picMkLst>
        </pc:picChg>
      </pc:sldChg>
      <pc:sldChg chg="addSp modSp add mod">
        <pc:chgData name="Ronaldo Altenburg Gismondi" userId="d211830b09beb4d0" providerId="LiveId" clId="{D4018553-FAAC-48FD-A421-2FE139CA5743}" dt="2022-07-23T18:31:58.482" v="1715" actId="20577"/>
        <pc:sldMkLst>
          <pc:docMk/>
          <pc:sldMk cId="3034361180" sldId="284"/>
        </pc:sldMkLst>
        <pc:graphicFrameChg chg="add mod modGraphic">
          <ac:chgData name="Ronaldo Altenburg Gismondi" userId="d211830b09beb4d0" providerId="LiveId" clId="{D4018553-FAAC-48FD-A421-2FE139CA5743}" dt="2022-07-23T18:31:58.482" v="1715" actId="20577"/>
          <ac:graphicFrameMkLst>
            <pc:docMk/>
            <pc:sldMk cId="3034361180" sldId="284"/>
            <ac:graphicFrameMk id="7" creationId="{FFD1DCE4-79BC-B98C-7D43-FE07BB5026CF}"/>
          </ac:graphicFrameMkLst>
        </pc:graphicFrameChg>
      </pc:sldChg>
      <pc:sldChg chg="addSp modSp add mod modAnim">
        <pc:chgData name="Ronaldo Altenburg Gismondi" userId="d211830b09beb4d0" providerId="LiveId" clId="{D4018553-FAAC-48FD-A421-2FE139CA5743}" dt="2022-07-17T11:55:54.986" v="424" actId="1076"/>
        <pc:sldMkLst>
          <pc:docMk/>
          <pc:sldMk cId="3385331196" sldId="285"/>
        </pc:sldMkLst>
        <pc:picChg chg="add mod">
          <ac:chgData name="Ronaldo Altenburg Gismondi" userId="d211830b09beb4d0" providerId="LiveId" clId="{D4018553-FAAC-48FD-A421-2FE139CA5743}" dt="2022-07-17T11:55:54.986" v="424" actId="1076"/>
          <ac:picMkLst>
            <pc:docMk/>
            <pc:sldMk cId="3385331196" sldId="285"/>
            <ac:picMk id="7" creationId="{55216AAB-7FAF-2FC8-941F-60E9774A76BB}"/>
          </ac:picMkLst>
        </pc:picChg>
      </pc:sldChg>
      <pc:sldChg chg="addSp modSp add mod">
        <pc:chgData name="Ronaldo Altenburg Gismondi" userId="d211830b09beb4d0" providerId="LiveId" clId="{D4018553-FAAC-48FD-A421-2FE139CA5743}" dt="2022-07-17T13:25:03.649" v="1273" actId="1076"/>
        <pc:sldMkLst>
          <pc:docMk/>
          <pc:sldMk cId="2099143593" sldId="286"/>
        </pc:sldMkLst>
        <pc:graphicFrameChg chg="add mod">
          <ac:chgData name="Ronaldo Altenburg Gismondi" userId="d211830b09beb4d0" providerId="LiveId" clId="{D4018553-FAAC-48FD-A421-2FE139CA5743}" dt="2022-07-17T13:25:03.649" v="1273" actId="1076"/>
          <ac:graphicFrameMkLst>
            <pc:docMk/>
            <pc:sldMk cId="2099143593" sldId="286"/>
            <ac:graphicFrameMk id="7" creationId="{49F2890C-A979-603A-48AA-9591015FCC16}"/>
          </ac:graphicFrameMkLst>
        </pc:graphicFrameChg>
      </pc:sldChg>
      <pc:sldChg chg="addSp delSp modSp add mod">
        <pc:chgData name="Ronaldo Altenburg Gismondi" userId="d211830b09beb4d0" providerId="LiveId" clId="{D4018553-FAAC-48FD-A421-2FE139CA5743}" dt="2022-07-23T18:26:32.378" v="1429" actId="20577"/>
        <pc:sldMkLst>
          <pc:docMk/>
          <pc:sldMk cId="2309501703" sldId="287"/>
        </pc:sldMkLst>
        <pc:spChg chg="add del mod">
          <ac:chgData name="Ronaldo Altenburg Gismondi" userId="d211830b09beb4d0" providerId="LiveId" clId="{D4018553-FAAC-48FD-A421-2FE139CA5743}" dt="2022-07-17T12:06:25.114" v="473"/>
          <ac:spMkLst>
            <pc:docMk/>
            <pc:sldMk cId="2309501703" sldId="287"/>
            <ac:spMk id="7" creationId="{9E08E972-227D-BEFB-62F0-6C6B14883F3F}"/>
          </ac:spMkLst>
        </pc:spChg>
        <pc:spChg chg="add del mod">
          <ac:chgData name="Ronaldo Altenburg Gismondi" userId="d211830b09beb4d0" providerId="LiveId" clId="{D4018553-FAAC-48FD-A421-2FE139CA5743}" dt="2022-07-17T12:06:25.114" v="473"/>
          <ac:spMkLst>
            <pc:docMk/>
            <pc:sldMk cId="2309501703" sldId="287"/>
            <ac:spMk id="8" creationId="{BF430444-2B37-0B8B-1AB4-43BF3E9284C9}"/>
          </ac:spMkLst>
        </pc:spChg>
        <pc:spChg chg="add del mod">
          <ac:chgData name="Ronaldo Altenburg Gismondi" userId="d211830b09beb4d0" providerId="LiveId" clId="{D4018553-FAAC-48FD-A421-2FE139CA5743}" dt="2022-07-17T12:06:25.114" v="473"/>
          <ac:spMkLst>
            <pc:docMk/>
            <pc:sldMk cId="2309501703" sldId="287"/>
            <ac:spMk id="9" creationId="{4635BED5-609E-C552-BFD5-D8DAF6B18BEE}"/>
          </ac:spMkLst>
        </pc:spChg>
        <pc:spChg chg="add mod">
          <ac:chgData name="Ronaldo Altenburg Gismondi" userId="d211830b09beb4d0" providerId="LiveId" clId="{D4018553-FAAC-48FD-A421-2FE139CA5743}" dt="2022-07-23T18:26:32.378" v="1429" actId="20577"/>
          <ac:spMkLst>
            <pc:docMk/>
            <pc:sldMk cId="2309501703" sldId="287"/>
            <ac:spMk id="10" creationId="{07FFA18F-F919-DCA3-102E-7AEC3E4E955A}"/>
          </ac:spMkLst>
        </pc:spChg>
        <pc:spChg chg="add mod">
          <ac:chgData name="Ronaldo Altenburg Gismondi" userId="d211830b09beb4d0" providerId="LiveId" clId="{D4018553-FAAC-48FD-A421-2FE139CA5743}" dt="2022-07-17T13:25:48.013" v="1294" actId="1076"/>
          <ac:spMkLst>
            <pc:docMk/>
            <pc:sldMk cId="2309501703" sldId="287"/>
            <ac:spMk id="11" creationId="{F762C03F-DFA3-7E76-33E1-416A27327A8A}"/>
          </ac:spMkLst>
        </pc:spChg>
        <pc:spChg chg="add mod">
          <ac:chgData name="Ronaldo Altenburg Gismondi" userId="d211830b09beb4d0" providerId="LiveId" clId="{D4018553-FAAC-48FD-A421-2FE139CA5743}" dt="2022-07-17T13:25:39.443" v="1289" actId="1076"/>
          <ac:spMkLst>
            <pc:docMk/>
            <pc:sldMk cId="2309501703" sldId="287"/>
            <ac:spMk id="12" creationId="{A6782DFB-FBA7-1EE3-4D6B-235468025C97}"/>
          </ac:spMkLst>
        </pc:spChg>
      </pc:sldChg>
      <pc:sldChg chg="addSp delSp modSp add mod">
        <pc:chgData name="Ronaldo Altenburg Gismondi" userId="d211830b09beb4d0" providerId="LiveId" clId="{D4018553-FAAC-48FD-A421-2FE139CA5743}" dt="2022-07-17T13:26:59.029" v="1315" actId="1076"/>
        <pc:sldMkLst>
          <pc:docMk/>
          <pc:sldMk cId="2772731902" sldId="288"/>
        </pc:sldMkLst>
        <pc:spChg chg="add del mod">
          <ac:chgData name="Ronaldo Altenburg Gismondi" userId="d211830b09beb4d0" providerId="LiveId" clId="{D4018553-FAAC-48FD-A421-2FE139CA5743}" dt="2022-07-17T12:07:06.949" v="496"/>
          <ac:spMkLst>
            <pc:docMk/>
            <pc:sldMk cId="2772731902" sldId="288"/>
            <ac:spMk id="7" creationId="{DEE9E9BE-1910-9155-8FBF-E7C8985CB0E8}"/>
          </ac:spMkLst>
        </pc:spChg>
        <pc:spChg chg="add mod">
          <ac:chgData name="Ronaldo Altenburg Gismondi" userId="d211830b09beb4d0" providerId="LiveId" clId="{D4018553-FAAC-48FD-A421-2FE139CA5743}" dt="2022-07-17T13:26:59.029" v="1315" actId="1076"/>
          <ac:spMkLst>
            <pc:docMk/>
            <pc:sldMk cId="2772731902" sldId="288"/>
            <ac:spMk id="9" creationId="{2C76A906-6DE8-D4C8-1302-361842667822}"/>
          </ac:spMkLst>
        </pc:spChg>
        <pc:graphicFrameChg chg="add mod">
          <ac:chgData name="Ronaldo Altenburg Gismondi" userId="d211830b09beb4d0" providerId="LiveId" clId="{D4018553-FAAC-48FD-A421-2FE139CA5743}" dt="2022-07-17T13:26:09.184" v="1298" actId="1076"/>
          <ac:graphicFrameMkLst>
            <pc:docMk/>
            <pc:sldMk cId="2772731902" sldId="288"/>
            <ac:graphicFrameMk id="11" creationId="{716DA7F2-5F6C-EDBD-A588-D8BB8ADC06A9}"/>
          </ac:graphicFrameMkLst>
        </pc:graphicFrameChg>
        <pc:picChg chg="add del mod">
          <ac:chgData name="Ronaldo Altenburg Gismondi" userId="d211830b09beb4d0" providerId="LiveId" clId="{D4018553-FAAC-48FD-A421-2FE139CA5743}" dt="2022-07-17T12:07:06.949" v="496"/>
          <ac:picMkLst>
            <pc:docMk/>
            <pc:sldMk cId="2772731902" sldId="288"/>
            <ac:picMk id="8" creationId="{8B1FA0C0-55AA-70BF-6F3A-CD7F06BF2B44}"/>
          </ac:picMkLst>
        </pc:picChg>
        <pc:picChg chg="add mod">
          <ac:chgData name="Ronaldo Altenburg Gismondi" userId="d211830b09beb4d0" providerId="LiveId" clId="{D4018553-FAAC-48FD-A421-2FE139CA5743}" dt="2022-07-17T13:25:56.970" v="1295" actId="1076"/>
          <ac:picMkLst>
            <pc:docMk/>
            <pc:sldMk cId="2772731902" sldId="288"/>
            <ac:picMk id="10" creationId="{15EB20AE-61D6-BF1F-F4B9-1FC7BF3A2B03}"/>
          </ac:picMkLst>
        </pc:picChg>
      </pc:sldChg>
      <pc:sldChg chg="addSp modSp add del ord">
        <pc:chgData name="Ronaldo Altenburg Gismondi" userId="d211830b09beb4d0" providerId="LiveId" clId="{D4018553-FAAC-48FD-A421-2FE139CA5743}" dt="2022-07-17T13:26:04.038" v="1297" actId="47"/>
        <pc:sldMkLst>
          <pc:docMk/>
          <pc:sldMk cId="70461770" sldId="289"/>
        </pc:sldMkLst>
        <pc:graphicFrameChg chg="add mod">
          <ac:chgData name="Ronaldo Altenburg Gismondi" userId="d211830b09beb4d0" providerId="LiveId" clId="{D4018553-FAAC-48FD-A421-2FE139CA5743}" dt="2022-07-17T12:08:04.857" v="517" actId="20577"/>
          <ac:graphicFrameMkLst>
            <pc:docMk/>
            <pc:sldMk cId="70461770" sldId="289"/>
            <ac:graphicFrameMk id="7" creationId="{A5ACC50C-0E1D-46C9-AE1F-D841CB878DB9}"/>
          </ac:graphicFrameMkLst>
        </pc:graphicFrameChg>
      </pc:sldChg>
      <pc:sldChg chg="addSp delSp modSp add mod">
        <pc:chgData name="Ronaldo Altenburg Gismondi" userId="d211830b09beb4d0" providerId="LiveId" clId="{D4018553-FAAC-48FD-A421-2FE139CA5743}" dt="2022-07-23T18:26:58.344" v="1457" actId="20577"/>
        <pc:sldMkLst>
          <pc:docMk/>
          <pc:sldMk cId="3762599391" sldId="290"/>
        </pc:sldMkLst>
        <pc:spChg chg="add del mod">
          <ac:chgData name="Ronaldo Altenburg Gismondi" userId="d211830b09beb4d0" providerId="LiveId" clId="{D4018553-FAAC-48FD-A421-2FE139CA5743}" dt="2022-07-17T12:08:37.940" v="519"/>
          <ac:spMkLst>
            <pc:docMk/>
            <pc:sldMk cId="3762599391" sldId="290"/>
            <ac:spMk id="7" creationId="{CA6449E1-C942-3FFA-AC54-AA98D9AB4F6D}"/>
          </ac:spMkLst>
        </pc:spChg>
        <pc:spChg chg="add mod">
          <ac:chgData name="Ronaldo Altenburg Gismondi" userId="d211830b09beb4d0" providerId="LiveId" clId="{D4018553-FAAC-48FD-A421-2FE139CA5743}" dt="2022-07-23T18:26:58.344" v="1457" actId="20577"/>
          <ac:spMkLst>
            <pc:docMk/>
            <pc:sldMk cId="3762599391" sldId="290"/>
            <ac:spMk id="9" creationId="{A755566E-76F4-9C96-B451-918522213241}"/>
          </ac:spMkLst>
        </pc:spChg>
        <pc:graphicFrameChg chg="add del mod">
          <ac:chgData name="Ronaldo Altenburg Gismondi" userId="d211830b09beb4d0" providerId="LiveId" clId="{D4018553-FAAC-48FD-A421-2FE139CA5743}" dt="2022-07-17T12:08:37.940" v="519"/>
          <ac:graphicFrameMkLst>
            <pc:docMk/>
            <pc:sldMk cId="3762599391" sldId="290"/>
            <ac:graphicFrameMk id="8" creationId="{25BD08E3-A4D1-5DB1-D3A5-2E2C34781C68}"/>
          </ac:graphicFrameMkLst>
        </pc:graphicFrameChg>
        <pc:graphicFrameChg chg="add mod modGraphic">
          <ac:chgData name="Ronaldo Altenburg Gismondi" userId="d211830b09beb4d0" providerId="LiveId" clId="{D4018553-FAAC-48FD-A421-2FE139CA5743}" dt="2022-07-17T13:27:48.577" v="1328" actId="404"/>
          <ac:graphicFrameMkLst>
            <pc:docMk/>
            <pc:sldMk cId="3762599391" sldId="290"/>
            <ac:graphicFrameMk id="10" creationId="{954DBB00-0C1A-4199-5765-F83B7B55DB5B}"/>
          </ac:graphicFrameMkLst>
        </pc:graphicFrameChg>
      </pc:sldChg>
      <pc:sldChg chg="addSp delSp modSp add mod">
        <pc:chgData name="Ronaldo Altenburg Gismondi" userId="d211830b09beb4d0" providerId="LiveId" clId="{D4018553-FAAC-48FD-A421-2FE139CA5743}" dt="2022-07-17T13:28:02.283" v="1332" actId="1076"/>
        <pc:sldMkLst>
          <pc:docMk/>
          <pc:sldMk cId="3548863999" sldId="291"/>
        </pc:sldMkLst>
        <pc:spChg chg="add del">
          <ac:chgData name="Ronaldo Altenburg Gismondi" userId="d211830b09beb4d0" providerId="LiveId" clId="{D4018553-FAAC-48FD-A421-2FE139CA5743}" dt="2022-07-17T12:14:25.538" v="523" actId="478"/>
          <ac:spMkLst>
            <pc:docMk/>
            <pc:sldMk cId="3548863999" sldId="291"/>
            <ac:spMk id="9" creationId="{25E948CA-24AB-32CE-FD48-957CC58B1460}"/>
          </ac:spMkLst>
        </pc:spChg>
        <pc:spChg chg="add del">
          <ac:chgData name="Ronaldo Altenburg Gismondi" userId="d211830b09beb4d0" providerId="LiveId" clId="{D4018553-FAAC-48FD-A421-2FE139CA5743}" dt="2022-07-17T12:14:32.988" v="525" actId="478"/>
          <ac:spMkLst>
            <pc:docMk/>
            <pc:sldMk cId="3548863999" sldId="291"/>
            <ac:spMk id="10" creationId="{BB43ED12-1C89-B6A5-2F09-55453FB76085}"/>
          </ac:spMkLst>
        </pc:spChg>
        <pc:picChg chg="add mod">
          <ac:chgData name="Ronaldo Altenburg Gismondi" userId="d211830b09beb4d0" providerId="LiveId" clId="{D4018553-FAAC-48FD-A421-2FE139CA5743}" dt="2022-07-17T13:28:02.283" v="1332" actId="1076"/>
          <ac:picMkLst>
            <pc:docMk/>
            <pc:sldMk cId="3548863999" sldId="291"/>
            <ac:picMk id="8" creationId="{78193ABC-8897-0584-11FB-8E31286F159F}"/>
          </ac:picMkLst>
        </pc:picChg>
        <pc:picChg chg="add mod">
          <ac:chgData name="Ronaldo Altenburg Gismondi" userId="d211830b09beb4d0" providerId="LiveId" clId="{D4018553-FAAC-48FD-A421-2FE139CA5743}" dt="2022-07-17T13:27:59.126" v="1330" actId="1076"/>
          <ac:picMkLst>
            <pc:docMk/>
            <pc:sldMk cId="3548863999" sldId="291"/>
            <ac:picMk id="12" creationId="{EC455B22-4663-A8D1-984A-69B8846D1C1F}"/>
          </ac:picMkLst>
        </pc:picChg>
      </pc:sldChg>
      <pc:sldChg chg="addSp modSp add mod">
        <pc:chgData name="Ronaldo Altenburg Gismondi" userId="d211830b09beb4d0" providerId="LiveId" clId="{D4018553-FAAC-48FD-A421-2FE139CA5743}" dt="2022-07-17T12:15:55.679" v="533" actId="1076"/>
        <pc:sldMkLst>
          <pc:docMk/>
          <pc:sldMk cId="431834098" sldId="292"/>
        </pc:sldMkLst>
        <pc:picChg chg="add mod">
          <ac:chgData name="Ronaldo Altenburg Gismondi" userId="d211830b09beb4d0" providerId="LiveId" clId="{D4018553-FAAC-48FD-A421-2FE139CA5743}" dt="2022-07-17T12:15:55.679" v="533" actId="1076"/>
          <ac:picMkLst>
            <pc:docMk/>
            <pc:sldMk cId="431834098" sldId="292"/>
            <ac:picMk id="8" creationId="{06E833E7-FBF7-0C3D-D0B0-2AB9F01B2075}"/>
          </ac:picMkLst>
        </pc:picChg>
      </pc:sldChg>
      <pc:sldChg chg="addSp delSp modSp add mod">
        <pc:chgData name="Ronaldo Altenburg Gismondi" userId="d211830b09beb4d0" providerId="LiveId" clId="{D4018553-FAAC-48FD-A421-2FE139CA5743}" dt="2022-07-17T13:28:35.115" v="1354" actId="1076"/>
        <pc:sldMkLst>
          <pc:docMk/>
          <pc:sldMk cId="673827982" sldId="293"/>
        </pc:sldMkLst>
        <pc:spChg chg="add mod">
          <ac:chgData name="Ronaldo Altenburg Gismondi" userId="d211830b09beb4d0" providerId="LiveId" clId="{D4018553-FAAC-48FD-A421-2FE139CA5743}" dt="2022-07-17T13:28:26.817" v="1351" actId="1076"/>
          <ac:spMkLst>
            <pc:docMk/>
            <pc:sldMk cId="673827982" sldId="293"/>
            <ac:spMk id="9" creationId="{6561D7D0-8F0D-4B1F-0F7A-EF5DC4E46EDA}"/>
          </ac:spMkLst>
        </pc:spChg>
        <pc:graphicFrameChg chg="add del mod">
          <ac:chgData name="Ronaldo Altenburg Gismondi" userId="d211830b09beb4d0" providerId="LiveId" clId="{D4018553-FAAC-48FD-A421-2FE139CA5743}" dt="2022-07-17T12:18:03.893" v="563" actId="478"/>
          <ac:graphicFrameMkLst>
            <pc:docMk/>
            <pc:sldMk cId="673827982" sldId="293"/>
            <ac:graphicFrameMk id="7" creationId="{7218E3FC-4EC3-1FB8-7134-77561F77557A}"/>
          </ac:graphicFrameMkLst>
        </pc:graphicFrameChg>
        <pc:graphicFrameChg chg="add mod">
          <ac:chgData name="Ronaldo Altenburg Gismondi" userId="d211830b09beb4d0" providerId="LiveId" clId="{D4018553-FAAC-48FD-A421-2FE139CA5743}" dt="2022-07-17T13:28:35.115" v="1354" actId="1076"/>
          <ac:graphicFrameMkLst>
            <pc:docMk/>
            <pc:sldMk cId="673827982" sldId="293"/>
            <ac:graphicFrameMk id="8" creationId="{0617614C-F3E0-9247-5E39-E7F80F52F096}"/>
          </ac:graphicFrameMkLst>
        </pc:graphicFrameChg>
      </pc:sldChg>
      <pc:sldChg chg="addSp modSp add mod">
        <pc:chgData name="Ronaldo Altenburg Gismondi" userId="d211830b09beb4d0" providerId="LiveId" clId="{D4018553-FAAC-48FD-A421-2FE139CA5743}" dt="2022-07-17T13:28:43.041" v="1356" actId="1076"/>
        <pc:sldMkLst>
          <pc:docMk/>
          <pc:sldMk cId="3307743013" sldId="294"/>
        </pc:sldMkLst>
        <pc:spChg chg="add mod">
          <ac:chgData name="Ronaldo Altenburg Gismondi" userId="d211830b09beb4d0" providerId="LiveId" clId="{D4018553-FAAC-48FD-A421-2FE139CA5743}" dt="2022-07-17T13:28:43.041" v="1356" actId="1076"/>
          <ac:spMkLst>
            <pc:docMk/>
            <pc:sldMk cId="3307743013" sldId="294"/>
            <ac:spMk id="7" creationId="{7FDC2DBD-06B7-4057-EECD-41468DAD2FF2}"/>
          </ac:spMkLst>
        </pc:spChg>
        <pc:spChg chg="add mod">
          <ac:chgData name="Ronaldo Altenburg Gismondi" userId="d211830b09beb4d0" providerId="LiveId" clId="{D4018553-FAAC-48FD-A421-2FE139CA5743}" dt="2022-07-17T13:28:40.433" v="1355" actId="1076"/>
          <ac:spMkLst>
            <pc:docMk/>
            <pc:sldMk cId="3307743013" sldId="294"/>
            <ac:spMk id="8" creationId="{EA25E323-5A29-C7C5-410E-5ADAEFB0B098}"/>
          </ac:spMkLst>
        </pc:spChg>
      </pc:sldChg>
      <pc:sldChg chg="addSp modSp add mod ord">
        <pc:chgData name="Ronaldo Altenburg Gismondi" userId="d211830b09beb4d0" providerId="LiveId" clId="{D4018553-FAAC-48FD-A421-2FE139CA5743}" dt="2022-07-17T13:28:21.647" v="1350" actId="167"/>
        <pc:sldMkLst>
          <pc:docMk/>
          <pc:sldMk cId="2487236959" sldId="295"/>
        </pc:sldMkLst>
        <pc:picChg chg="add mod ord">
          <ac:chgData name="Ronaldo Altenburg Gismondi" userId="d211830b09beb4d0" providerId="LiveId" clId="{D4018553-FAAC-48FD-A421-2FE139CA5743}" dt="2022-07-17T13:28:21.647" v="1350" actId="167"/>
          <ac:picMkLst>
            <pc:docMk/>
            <pc:sldMk cId="2487236959" sldId="295"/>
            <ac:picMk id="8" creationId="{ABC98DF2-7677-7369-0FF6-33C51529109E}"/>
          </ac:picMkLst>
        </pc:picChg>
      </pc:sldChg>
      <pc:sldChg chg="addSp modSp add mod">
        <pc:chgData name="Ronaldo Altenburg Gismondi" userId="d211830b09beb4d0" providerId="LiveId" clId="{D4018553-FAAC-48FD-A421-2FE139CA5743}" dt="2022-07-17T13:30:20.952" v="1396" actId="1076"/>
        <pc:sldMkLst>
          <pc:docMk/>
          <pc:sldMk cId="2209173413" sldId="296"/>
        </pc:sldMkLst>
        <pc:graphicFrameChg chg="add mod">
          <ac:chgData name="Ronaldo Altenburg Gismondi" userId="d211830b09beb4d0" providerId="LiveId" clId="{D4018553-FAAC-48FD-A421-2FE139CA5743}" dt="2022-07-17T13:30:20.952" v="1396" actId="1076"/>
          <ac:graphicFrameMkLst>
            <pc:docMk/>
            <pc:sldMk cId="2209173413" sldId="296"/>
            <ac:graphicFrameMk id="7" creationId="{534D3F9C-B8B6-5836-90DD-FA2247FD6531}"/>
          </ac:graphicFrameMkLst>
        </pc:graphicFrameChg>
      </pc:sldChg>
      <pc:sldChg chg="addSp delSp modSp add mod ord modAnim">
        <pc:chgData name="Ronaldo Altenburg Gismondi" userId="d211830b09beb4d0" providerId="LiveId" clId="{D4018553-FAAC-48FD-A421-2FE139CA5743}" dt="2022-07-17T13:30:01.585" v="1391" actId="14100"/>
        <pc:sldMkLst>
          <pc:docMk/>
          <pc:sldMk cId="1735650778" sldId="297"/>
        </pc:sldMkLst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7" creationId="{E8ABE00C-B87C-0F22-C9B5-B5959B69F454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8" creationId="{20A57F56-52D4-90EE-ACFB-0CD2CBFDE784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9" creationId="{E90C91FB-6CCA-1F84-5AE0-5E094710247B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0" creationId="{4D3B014E-A3FD-64ED-6FBE-260858CA03DA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1" creationId="{671BFADA-C19F-3A7D-3B65-C561C4E89DAF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2" creationId="{3CC6B7BE-7C78-85C4-7789-2D37856A30D1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3" creationId="{F083E435-24E2-C9E8-13C2-266C0214D79D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4" creationId="{B7E080F8-3685-40C4-D604-B6C045F37A1F}"/>
          </ac:spMkLst>
        </pc:spChg>
        <pc:spChg chg="add del mod">
          <ac:chgData name="Ronaldo Altenburg Gismondi" userId="d211830b09beb4d0" providerId="LiveId" clId="{D4018553-FAAC-48FD-A421-2FE139CA5743}" dt="2022-07-17T12:41:57.791" v="632"/>
          <ac:spMkLst>
            <pc:docMk/>
            <pc:sldMk cId="1735650778" sldId="297"/>
            <ac:spMk id="15" creationId="{EB33A0C6-B912-213D-8462-663C5E4AC131}"/>
          </ac:spMkLst>
        </pc:spChg>
        <pc:spChg chg="add mod">
          <ac:chgData name="Ronaldo Altenburg Gismondi" userId="d211830b09beb4d0" providerId="LiveId" clId="{D4018553-FAAC-48FD-A421-2FE139CA5743}" dt="2022-07-17T13:30:01.585" v="1391" actId="14100"/>
          <ac:spMkLst>
            <pc:docMk/>
            <pc:sldMk cId="1735650778" sldId="297"/>
            <ac:spMk id="16" creationId="{253E84BD-3D4B-F213-13EE-B32A693929C4}"/>
          </ac:spMkLst>
        </pc:spChg>
        <pc:spChg chg="add mod">
          <ac:chgData name="Ronaldo Altenburg Gismondi" userId="d211830b09beb4d0" providerId="LiveId" clId="{D4018553-FAAC-48FD-A421-2FE139CA5743}" dt="2022-07-17T13:29:10.356" v="1365" actId="14100"/>
          <ac:spMkLst>
            <pc:docMk/>
            <pc:sldMk cId="1735650778" sldId="297"/>
            <ac:spMk id="17" creationId="{D63FF60F-4220-09E5-F689-75C03596F3F1}"/>
          </ac:spMkLst>
        </pc:spChg>
        <pc:spChg chg="add mod">
          <ac:chgData name="Ronaldo Altenburg Gismondi" userId="d211830b09beb4d0" providerId="LiveId" clId="{D4018553-FAAC-48FD-A421-2FE139CA5743}" dt="2022-07-17T13:29:37.059" v="1376" actId="20577"/>
          <ac:spMkLst>
            <pc:docMk/>
            <pc:sldMk cId="1735650778" sldId="297"/>
            <ac:spMk id="18" creationId="{CDA4D202-3F03-77E8-D843-F697292F725C}"/>
          </ac:spMkLst>
        </pc:spChg>
        <pc:spChg chg="add mod">
          <ac:chgData name="Ronaldo Altenburg Gismondi" userId="d211830b09beb4d0" providerId="LiveId" clId="{D4018553-FAAC-48FD-A421-2FE139CA5743}" dt="2022-07-17T13:29:59.427" v="1390" actId="1076"/>
          <ac:spMkLst>
            <pc:docMk/>
            <pc:sldMk cId="1735650778" sldId="297"/>
            <ac:spMk id="19" creationId="{9F9CB6CA-B347-E799-3B49-9C9285C06314}"/>
          </ac:spMkLst>
        </pc:spChg>
        <pc:spChg chg="add mod">
          <ac:chgData name="Ronaldo Altenburg Gismondi" userId="d211830b09beb4d0" providerId="LiveId" clId="{D4018553-FAAC-48FD-A421-2FE139CA5743}" dt="2022-07-17T13:29:49.731" v="1389" actId="20577"/>
          <ac:spMkLst>
            <pc:docMk/>
            <pc:sldMk cId="1735650778" sldId="297"/>
            <ac:spMk id="20" creationId="{06D110A1-B5B0-1440-A954-FCFE0738B4C9}"/>
          </ac:spMkLst>
        </pc:spChg>
      </pc:sldChg>
      <pc:sldChg chg="addSp modSp add mod ord">
        <pc:chgData name="Ronaldo Altenburg Gismondi" userId="d211830b09beb4d0" providerId="LiveId" clId="{D4018553-FAAC-48FD-A421-2FE139CA5743}" dt="2022-07-17T13:30:14.217" v="1394" actId="1076"/>
        <pc:sldMkLst>
          <pc:docMk/>
          <pc:sldMk cId="3809435798" sldId="298"/>
        </pc:sldMkLst>
        <pc:picChg chg="add mod">
          <ac:chgData name="Ronaldo Altenburg Gismondi" userId="d211830b09beb4d0" providerId="LiveId" clId="{D4018553-FAAC-48FD-A421-2FE139CA5743}" dt="2022-07-17T13:30:14.217" v="1394" actId="1076"/>
          <ac:picMkLst>
            <pc:docMk/>
            <pc:sldMk cId="3809435798" sldId="298"/>
            <ac:picMk id="8" creationId="{6FD1D418-9558-0B05-72B4-DC3CF38DCDE0}"/>
          </ac:picMkLst>
        </pc:picChg>
      </pc:sldChg>
      <pc:sldChg chg="addSp modSp add mod">
        <pc:chgData name="Ronaldo Altenburg Gismondi" userId="d211830b09beb4d0" providerId="LiveId" clId="{D4018553-FAAC-48FD-A421-2FE139CA5743}" dt="2022-07-23T18:28:18.456" v="1488" actId="1036"/>
        <pc:sldMkLst>
          <pc:docMk/>
          <pc:sldMk cId="1730366815" sldId="299"/>
        </pc:sldMkLst>
        <pc:spChg chg="mod">
          <ac:chgData name="Ronaldo Altenburg Gismondi" userId="d211830b09beb4d0" providerId="LiveId" clId="{D4018553-FAAC-48FD-A421-2FE139CA5743}" dt="2022-07-17T13:30:24.928" v="1397" actId="1076"/>
          <ac:spMkLst>
            <pc:docMk/>
            <pc:sldMk cId="1730366815" sldId="299"/>
            <ac:spMk id="6" creationId="{00000000-0000-0000-0000-000000000000}"/>
          </ac:spMkLst>
        </pc:spChg>
        <pc:spChg chg="add mod">
          <ac:chgData name="Ronaldo Altenburg Gismondi" userId="d211830b09beb4d0" providerId="LiveId" clId="{D4018553-FAAC-48FD-A421-2FE139CA5743}" dt="2022-07-23T18:28:18.456" v="1488" actId="1036"/>
          <ac:spMkLst>
            <pc:docMk/>
            <pc:sldMk cId="1730366815" sldId="299"/>
            <ac:spMk id="8" creationId="{F8C8A60F-92B0-922C-FB19-C52323686C9D}"/>
          </ac:spMkLst>
        </pc:spChg>
        <pc:graphicFrameChg chg="add mod modGraphic">
          <ac:chgData name="Ronaldo Altenburg Gismondi" userId="d211830b09beb4d0" providerId="LiveId" clId="{D4018553-FAAC-48FD-A421-2FE139CA5743}" dt="2022-07-23T18:28:13.613" v="1479" actId="1036"/>
          <ac:graphicFrameMkLst>
            <pc:docMk/>
            <pc:sldMk cId="1730366815" sldId="299"/>
            <ac:graphicFrameMk id="7" creationId="{D2C94091-81F7-AC7F-8629-753FCED8EA46}"/>
          </ac:graphicFrameMkLst>
        </pc:graphicFrameChg>
      </pc:sldChg>
      <pc:sldChg chg="addSp modSp add mod">
        <pc:chgData name="Ronaldo Altenburg Gismondi" userId="d211830b09beb4d0" providerId="LiveId" clId="{D4018553-FAAC-48FD-A421-2FE139CA5743}" dt="2022-07-17T13:30:58.982" v="1407" actId="1076"/>
        <pc:sldMkLst>
          <pc:docMk/>
          <pc:sldMk cId="3352038023" sldId="300"/>
        </pc:sldMkLst>
        <pc:picChg chg="add mod">
          <ac:chgData name="Ronaldo Altenburg Gismondi" userId="d211830b09beb4d0" providerId="LiveId" clId="{D4018553-FAAC-48FD-A421-2FE139CA5743}" dt="2022-07-17T13:30:58.982" v="1407" actId="1076"/>
          <ac:picMkLst>
            <pc:docMk/>
            <pc:sldMk cId="3352038023" sldId="300"/>
            <ac:picMk id="8" creationId="{EB5195B7-D09E-9D44-D21F-0FC545EE790C}"/>
          </ac:picMkLst>
        </pc:picChg>
      </pc:sldChg>
      <pc:sldChg chg="addSp modSp add mod ord">
        <pc:chgData name="Ronaldo Altenburg Gismondi" userId="d211830b09beb4d0" providerId="LiveId" clId="{D4018553-FAAC-48FD-A421-2FE139CA5743}" dt="2022-07-23T18:29:29.768" v="1536"/>
        <pc:sldMkLst>
          <pc:docMk/>
          <pc:sldMk cId="4046208551" sldId="301"/>
        </pc:sldMkLst>
        <pc:graphicFrameChg chg="add mod modGraphic">
          <ac:chgData name="Ronaldo Altenburg Gismondi" userId="d211830b09beb4d0" providerId="LiveId" clId="{D4018553-FAAC-48FD-A421-2FE139CA5743}" dt="2022-07-17T13:30:49.832" v="1405" actId="12100"/>
          <ac:graphicFrameMkLst>
            <pc:docMk/>
            <pc:sldMk cId="4046208551" sldId="301"/>
            <ac:graphicFrameMk id="7" creationId="{5DC9EE54-5ECC-D143-6490-D91E65C6BF5A}"/>
          </ac:graphicFrameMkLst>
        </pc:graphicFrameChg>
      </pc:sldChg>
      <pc:sldChg chg="addSp modSp add mod ord">
        <pc:chgData name="Ronaldo Altenburg Gismondi" userId="d211830b09beb4d0" providerId="LiveId" clId="{D4018553-FAAC-48FD-A421-2FE139CA5743}" dt="2022-07-23T18:29:21.878" v="1534" actId="1076"/>
        <pc:sldMkLst>
          <pc:docMk/>
          <pc:sldMk cId="3195109762" sldId="302"/>
        </pc:sldMkLst>
        <pc:spChg chg="add mod">
          <ac:chgData name="Ronaldo Altenburg Gismondi" userId="d211830b09beb4d0" providerId="LiveId" clId="{D4018553-FAAC-48FD-A421-2FE139CA5743}" dt="2022-07-23T18:29:21.878" v="1534" actId="1076"/>
          <ac:spMkLst>
            <pc:docMk/>
            <pc:sldMk cId="3195109762" sldId="302"/>
            <ac:spMk id="8" creationId="{481E1B5E-ABB1-CE67-ADD6-2F69CC391911}"/>
          </ac:spMkLst>
        </pc:spChg>
        <pc:graphicFrameChg chg="add mod modGraphic">
          <ac:chgData name="Ronaldo Altenburg Gismondi" userId="d211830b09beb4d0" providerId="LiveId" clId="{D4018553-FAAC-48FD-A421-2FE139CA5743}" dt="2022-07-17T13:31:20.871" v="1410" actId="12100"/>
          <ac:graphicFrameMkLst>
            <pc:docMk/>
            <pc:sldMk cId="3195109762" sldId="302"/>
            <ac:graphicFrameMk id="7" creationId="{61540270-2E00-B82D-E629-48BCE3BAFA8F}"/>
          </ac:graphicFrameMkLst>
        </pc:graphicFrameChg>
      </pc:sldChg>
      <pc:sldChg chg="addSp modSp add mod ord">
        <pc:chgData name="Ronaldo Altenburg Gismondi" userId="d211830b09beb4d0" providerId="LiveId" clId="{D4018553-FAAC-48FD-A421-2FE139CA5743}" dt="2022-07-17T13:28:54.146" v="1359" actId="1076"/>
        <pc:sldMkLst>
          <pc:docMk/>
          <pc:sldMk cId="3136275155" sldId="303"/>
        </pc:sldMkLst>
        <pc:picChg chg="add mod">
          <ac:chgData name="Ronaldo Altenburg Gismondi" userId="d211830b09beb4d0" providerId="LiveId" clId="{D4018553-FAAC-48FD-A421-2FE139CA5743}" dt="2022-07-17T13:28:54.146" v="1359" actId="1076"/>
          <ac:picMkLst>
            <pc:docMk/>
            <pc:sldMk cId="3136275155" sldId="303"/>
            <ac:picMk id="8" creationId="{E3CF9CB8-C96F-77F5-6CCE-DBD545F9A1C5}"/>
          </ac:picMkLst>
        </pc:picChg>
      </pc:sldChg>
      <pc:sldChg chg="addSp modSp add mod ord">
        <pc:chgData name="Ronaldo Altenburg Gismondi" userId="d211830b09beb4d0" providerId="LiveId" clId="{D4018553-FAAC-48FD-A421-2FE139CA5743}" dt="2022-07-23T18:29:39.906" v="1538"/>
        <pc:sldMkLst>
          <pc:docMk/>
          <pc:sldMk cId="3437665788" sldId="304"/>
        </pc:sldMkLst>
        <pc:picChg chg="add mod">
          <ac:chgData name="Ronaldo Altenburg Gismondi" userId="d211830b09beb4d0" providerId="LiveId" clId="{D4018553-FAAC-48FD-A421-2FE139CA5743}" dt="2022-07-17T13:31:33.080" v="1414" actId="1076"/>
          <ac:picMkLst>
            <pc:docMk/>
            <pc:sldMk cId="3437665788" sldId="304"/>
            <ac:picMk id="8" creationId="{BBB4C393-62D3-FB71-7E25-9E738ED12E37}"/>
          </ac:picMkLst>
        </pc:picChg>
      </pc:sldChg>
      <pc:sldChg chg="add del">
        <pc:chgData name="Ronaldo Altenburg Gismondi" userId="d211830b09beb4d0" providerId="LiveId" clId="{D4018553-FAAC-48FD-A421-2FE139CA5743}" dt="2022-07-23T18:30:00.511" v="1539" actId="47"/>
        <pc:sldMkLst>
          <pc:docMk/>
          <pc:sldMk cId="52500861" sldId="305"/>
        </pc:sldMkLst>
      </pc:sldChg>
      <pc:sldChg chg="modSp add mod ord">
        <pc:chgData name="Ronaldo Altenburg Gismondi" userId="d211830b09beb4d0" providerId="LiveId" clId="{D4018553-FAAC-48FD-A421-2FE139CA5743}" dt="2022-07-17T13:24:27.908" v="1264" actId="27636"/>
        <pc:sldMkLst>
          <pc:docMk/>
          <pc:sldMk cId="216084993" sldId="306"/>
        </pc:sldMkLst>
        <pc:spChg chg="mod">
          <ac:chgData name="Ronaldo Altenburg Gismondi" userId="d211830b09beb4d0" providerId="LiveId" clId="{D4018553-FAAC-48FD-A421-2FE139CA5743}" dt="2022-07-17T13:24:27.908" v="1264" actId="27636"/>
          <ac:spMkLst>
            <pc:docMk/>
            <pc:sldMk cId="216084993" sldId="306"/>
            <ac:spMk id="7" creationId="{B3480984-C7CC-8FD0-2255-5F95AFED5C64}"/>
          </ac:spMkLst>
        </pc:spChg>
        <pc:spChg chg="mod">
          <ac:chgData name="Ronaldo Altenburg Gismondi" userId="d211830b09beb4d0" providerId="LiveId" clId="{D4018553-FAAC-48FD-A421-2FE139CA5743}" dt="2022-07-17T11:50:03.245" v="301" actId="1076"/>
          <ac:spMkLst>
            <pc:docMk/>
            <pc:sldMk cId="216084993" sldId="306"/>
            <ac:spMk id="8" creationId="{89196E48-E55E-89C7-FB13-335D1FAC832F}"/>
          </ac:spMkLst>
        </pc:spChg>
      </pc:sldChg>
      <pc:sldChg chg="modSp add mod ord">
        <pc:chgData name="Ronaldo Altenburg Gismondi" userId="d211830b09beb4d0" providerId="LiveId" clId="{D4018553-FAAC-48FD-A421-2FE139CA5743}" dt="2022-07-17T13:24:31.349" v="1266" actId="27636"/>
        <pc:sldMkLst>
          <pc:docMk/>
          <pc:sldMk cId="1429003690" sldId="307"/>
        </pc:sldMkLst>
        <pc:spChg chg="mod">
          <ac:chgData name="Ronaldo Altenburg Gismondi" userId="d211830b09beb4d0" providerId="LiveId" clId="{D4018553-FAAC-48FD-A421-2FE139CA5743}" dt="2022-07-17T13:24:31.349" v="1266" actId="27636"/>
          <ac:spMkLst>
            <pc:docMk/>
            <pc:sldMk cId="1429003690" sldId="307"/>
            <ac:spMk id="7" creationId="{B23C025E-BD13-0FFC-5B12-573C09508C94}"/>
          </ac:spMkLst>
        </pc:spChg>
      </pc:sldChg>
      <pc:sldChg chg="add del ord">
        <pc:chgData name="Ronaldo Altenburg Gismondi" userId="d211830b09beb4d0" providerId="LiveId" clId="{D4018553-FAAC-48FD-A421-2FE139CA5743}" dt="2022-07-17T13:24:58.236" v="1271" actId="47"/>
        <pc:sldMkLst>
          <pc:docMk/>
          <pc:sldMk cId="1068734865" sldId="308"/>
        </pc:sldMkLst>
      </pc:sldChg>
      <pc:sldChg chg="modSp add mod">
        <pc:chgData name="Ronaldo Altenburg Gismondi" userId="d211830b09beb4d0" providerId="LiveId" clId="{D4018553-FAAC-48FD-A421-2FE139CA5743}" dt="2022-07-17T13:27:09.633" v="1318" actId="404"/>
        <pc:sldMkLst>
          <pc:docMk/>
          <pc:sldMk cId="1313118364" sldId="309"/>
        </pc:sldMkLst>
        <pc:spChg chg="mod">
          <ac:chgData name="Ronaldo Altenburg Gismondi" userId="d211830b09beb4d0" providerId="LiveId" clId="{D4018553-FAAC-48FD-A421-2FE139CA5743}" dt="2022-07-17T12:16:48.921" v="537" actId="1076"/>
          <ac:spMkLst>
            <pc:docMk/>
            <pc:sldMk cId="1313118364" sldId="309"/>
            <ac:spMk id="2" creationId="{00000000-0000-0000-0000-000000000000}"/>
          </ac:spMkLst>
        </pc:spChg>
        <pc:grpChg chg="mod">
          <ac:chgData name="Ronaldo Altenburg Gismondi" userId="d211830b09beb4d0" providerId="LiveId" clId="{D4018553-FAAC-48FD-A421-2FE139CA5743}" dt="2022-07-17T12:16:48.069" v="536" actId="1076"/>
          <ac:grpSpMkLst>
            <pc:docMk/>
            <pc:sldMk cId="1313118364" sldId="309"/>
            <ac:grpSpMk id="3" creationId="{00000000-0000-0000-0000-000000000000}"/>
          </ac:grpSpMkLst>
        </pc:grpChg>
        <pc:graphicFrameChg chg="mod modGraphic">
          <ac:chgData name="Ronaldo Altenburg Gismondi" userId="d211830b09beb4d0" providerId="LiveId" clId="{D4018553-FAAC-48FD-A421-2FE139CA5743}" dt="2022-07-17T13:27:09.633" v="1318" actId="404"/>
          <ac:graphicFrameMkLst>
            <pc:docMk/>
            <pc:sldMk cId="1313118364" sldId="309"/>
            <ac:graphicFrameMk id="7" creationId="{A5ACC50C-0E1D-46C9-AE1F-D841CB878DB9}"/>
          </ac:graphicFrameMkLst>
        </pc:graphicFrameChg>
      </pc:sldChg>
      <pc:sldChg chg="del">
        <pc:chgData name="Ronaldo Altenburg Gismondi" userId="d211830b09beb4d0" providerId="LiveId" clId="{D4018553-FAAC-48FD-A421-2FE139CA5743}" dt="2022-07-17T13:12:08.017" v="1020" actId="47"/>
        <pc:sldMkLst>
          <pc:docMk/>
          <pc:sldMk cId="3829852954" sldId="310"/>
        </pc:sldMkLst>
      </pc:sldChg>
      <pc:sldChg chg="del">
        <pc:chgData name="Ronaldo Altenburg Gismondi" userId="d211830b09beb4d0" providerId="LiveId" clId="{D4018553-FAAC-48FD-A421-2FE139CA5743}" dt="2022-07-17T13:12:06.912" v="1019" actId="47"/>
        <pc:sldMkLst>
          <pc:docMk/>
          <pc:sldMk cId="181280793" sldId="311"/>
        </pc:sldMkLst>
      </pc:sldChg>
      <pc:sldChg chg="addSp delSp modSp add mod">
        <pc:chgData name="Ronaldo Altenburg Gismondi" userId="d211830b09beb4d0" providerId="LiveId" clId="{D4018553-FAAC-48FD-A421-2FE139CA5743}" dt="2022-07-17T13:28:08.532" v="1334" actId="1076"/>
        <pc:sldMkLst>
          <pc:docMk/>
          <pc:sldMk cId="2268908101" sldId="312"/>
        </pc:sldMkLst>
        <pc:picChg chg="del">
          <ac:chgData name="Ronaldo Altenburg Gismondi" userId="d211830b09beb4d0" providerId="LiveId" clId="{D4018553-FAAC-48FD-A421-2FE139CA5743}" dt="2022-07-17T12:21:26.714" v="616" actId="478"/>
          <ac:picMkLst>
            <pc:docMk/>
            <pc:sldMk cId="2268908101" sldId="312"/>
            <ac:picMk id="8" creationId="{06E833E7-FBF7-0C3D-D0B0-2AB9F01B2075}"/>
          </ac:picMkLst>
        </pc:picChg>
        <pc:picChg chg="add mod">
          <ac:chgData name="Ronaldo Altenburg Gismondi" userId="d211830b09beb4d0" providerId="LiveId" clId="{D4018553-FAAC-48FD-A421-2FE139CA5743}" dt="2022-07-17T13:28:08.532" v="1334" actId="1076"/>
          <ac:picMkLst>
            <pc:docMk/>
            <pc:sldMk cId="2268908101" sldId="312"/>
            <ac:picMk id="9" creationId="{069C4370-5954-85F9-940F-D763FFC285F2}"/>
          </ac:picMkLst>
        </pc:picChg>
      </pc:sldChg>
      <pc:sldChg chg="modSp add mod ord">
        <pc:chgData name="Ronaldo Altenburg Gismondi" userId="d211830b09beb4d0" providerId="LiveId" clId="{D4018553-FAAC-48FD-A421-2FE139CA5743}" dt="2022-07-17T13:15:44.404" v="1095"/>
        <pc:sldMkLst>
          <pc:docMk/>
          <pc:sldMk cId="1112040221" sldId="313"/>
        </pc:sldMkLst>
        <pc:graphicFrameChg chg="mod">
          <ac:chgData name="Ronaldo Altenburg Gismondi" userId="d211830b09beb4d0" providerId="LiveId" clId="{D4018553-FAAC-48FD-A421-2FE139CA5743}" dt="2022-07-17T13:15:44.404" v="1095"/>
          <ac:graphicFrameMkLst>
            <pc:docMk/>
            <pc:sldMk cId="1112040221" sldId="313"/>
            <ac:graphicFrameMk id="7" creationId="{F0E344DE-09B2-AF5C-2686-A11ACA464F88}"/>
          </ac:graphicFrameMkLst>
        </pc:graphicFrameChg>
      </pc:sldChg>
      <pc:sldChg chg="add ord">
        <pc:chgData name="Ronaldo Altenburg Gismondi" userId="d211830b09beb4d0" providerId="LiveId" clId="{D4018553-FAAC-48FD-A421-2FE139CA5743}" dt="2022-07-17T13:24:56.287" v="1270"/>
        <pc:sldMkLst>
          <pc:docMk/>
          <pc:sldMk cId="1189597076" sldId="314"/>
        </pc:sldMkLst>
      </pc:sldChg>
      <pc:sldMasterChg chg="del delSldLayout">
        <pc:chgData name="Ronaldo Altenburg Gismondi" userId="d211830b09beb4d0" providerId="LiveId" clId="{D4018553-FAAC-48FD-A421-2FE139CA5743}" dt="2022-07-17T13:12:08.017" v="1020" actId="47"/>
        <pc:sldMasterMkLst>
          <pc:docMk/>
          <pc:sldMasterMk cId="1520804322" sldId="2147483666"/>
        </pc:sldMasterMkLst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2709413479" sldId="2147483667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493360378" sldId="2147483668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842443375" sldId="2147483669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818190115" sldId="2147483670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878904732" sldId="2147483671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771860477" sldId="2147483672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2175414638" sldId="2147483673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3935044568" sldId="2147483674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2179196384" sldId="2147483675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837647793" sldId="2147483676"/>
          </pc:sldLayoutMkLst>
        </pc:sldLayoutChg>
        <pc:sldLayoutChg chg="del">
          <pc:chgData name="Ronaldo Altenburg Gismondi" userId="d211830b09beb4d0" providerId="LiveId" clId="{D4018553-FAAC-48FD-A421-2FE139CA5743}" dt="2022-07-17T13:12:08.017" v="1020" actId="47"/>
          <pc:sldLayoutMkLst>
            <pc:docMk/>
            <pc:sldMasterMk cId="1520804322" sldId="2147483666"/>
            <pc:sldLayoutMk cId="1506304165" sldId="2147483677"/>
          </pc:sldLayoutMkLst>
        </pc:sldLayoutChg>
      </pc:sldMasterChg>
    </pc:docChg>
  </pc:docChgLst>
  <pc:docChgLst>
    <pc:chgData name="Ronaldo Altenburg Gismondi" userId="d211830b09beb4d0" providerId="LiveId" clId="{F0E02F5D-ADB6-430D-BA10-7D8B1CDE5810}"/>
    <pc:docChg chg="undo custSel addSld delSld modSld sldOrd">
      <pc:chgData name="Ronaldo Altenburg Gismondi" userId="d211830b09beb4d0" providerId="LiveId" clId="{F0E02F5D-ADB6-430D-BA10-7D8B1CDE5810}" dt="2022-07-25T09:11:17.622" v="414" actId="12100"/>
      <pc:docMkLst>
        <pc:docMk/>
      </pc:docMkLst>
      <pc:sldChg chg="addSp modSp mod">
        <pc:chgData name="Ronaldo Altenburg Gismondi" userId="d211830b09beb4d0" providerId="LiveId" clId="{F0E02F5D-ADB6-430D-BA10-7D8B1CDE5810}" dt="2022-07-07T23:11:36.728" v="43" actId="1076"/>
        <pc:sldMkLst>
          <pc:docMk/>
          <pc:sldMk cId="0" sldId="257"/>
        </pc:sldMkLst>
        <pc:spChg chg="add mod">
          <ac:chgData name="Ronaldo Altenburg Gismondi" userId="d211830b09beb4d0" providerId="LiveId" clId="{F0E02F5D-ADB6-430D-BA10-7D8B1CDE5810}" dt="2022-07-07T23:11:36.728" v="43" actId="1076"/>
          <ac:spMkLst>
            <pc:docMk/>
            <pc:sldMk cId="0" sldId="257"/>
            <ac:spMk id="7" creationId="{DDE89AA5-D466-54D8-312F-DCE2E1518C76}"/>
          </ac:spMkLst>
        </pc:spChg>
        <pc:picChg chg="add mod">
          <ac:chgData name="Ronaldo Altenburg Gismondi" userId="d211830b09beb4d0" providerId="LiveId" clId="{F0E02F5D-ADB6-430D-BA10-7D8B1CDE5810}" dt="2022-07-07T23:11:36.728" v="43" actId="1076"/>
          <ac:picMkLst>
            <pc:docMk/>
            <pc:sldMk cId="0" sldId="257"/>
            <ac:picMk id="8" creationId="{6C900465-CA90-F379-EE06-CEE68D05792C}"/>
          </ac:picMkLst>
        </pc:picChg>
      </pc:sldChg>
      <pc:sldChg chg="addSp modSp">
        <pc:chgData name="Ronaldo Altenburg Gismondi" userId="d211830b09beb4d0" providerId="LiveId" clId="{F0E02F5D-ADB6-430D-BA10-7D8B1CDE5810}" dt="2022-07-07T23:13:40.153" v="54" actId="1036"/>
        <pc:sldMkLst>
          <pc:docMk/>
          <pc:sldMk cId="1242973483" sldId="260"/>
        </pc:sldMkLst>
        <pc:picChg chg="add mod">
          <ac:chgData name="Ronaldo Altenburg Gismondi" userId="d211830b09beb4d0" providerId="LiveId" clId="{F0E02F5D-ADB6-430D-BA10-7D8B1CDE5810}" dt="2022-07-07T23:13:40.153" v="54" actId="1036"/>
          <ac:picMkLst>
            <pc:docMk/>
            <pc:sldMk cId="1242973483" sldId="260"/>
            <ac:picMk id="1026" creationId="{8FD54EF8-68F8-D113-881E-525B91708817}"/>
          </ac:picMkLst>
        </pc:picChg>
      </pc:sldChg>
      <pc:sldChg chg="addSp modSp mod">
        <pc:chgData name="Ronaldo Altenburg Gismondi" userId="d211830b09beb4d0" providerId="LiveId" clId="{F0E02F5D-ADB6-430D-BA10-7D8B1CDE5810}" dt="2022-07-07T23:15:50.257" v="61" actId="732"/>
        <pc:sldMkLst>
          <pc:docMk/>
          <pc:sldMk cId="394831903" sldId="261"/>
        </pc:sldMkLst>
        <pc:picChg chg="add mod modCrop">
          <ac:chgData name="Ronaldo Altenburg Gismondi" userId="d211830b09beb4d0" providerId="LiveId" clId="{F0E02F5D-ADB6-430D-BA10-7D8B1CDE5810}" dt="2022-07-07T23:15:50.257" v="61" actId="732"/>
          <ac:picMkLst>
            <pc:docMk/>
            <pc:sldMk cId="394831903" sldId="261"/>
            <ac:picMk id="7" creationId="{44005A23-A257-0BA4-B1B6-1E0ABAA85073}"/>
          </ac:picMkLst>
        </pc:picChg>
      </pc:sldChg>
      <pc:sldChg chg="addSp modSp">
        <pc:chgData name="Ronaldo Altenburg Gismondi" userId="d211830b09beb4d0" providerId="LiveId" clId="{F0E02F5D-ADB6-430D-BA10-7D8B1CDE5810}" dt="2022-07-07T23:17:48.033" v="64" actId="1076"/>
        <pc:sldMkLst>
          <pc:docMk/>
          <pc:sldMk cId="2504372935" sldId="262"/>
        </pc:sldMkLst>
        <pc:picChg chg="add mod">
          <ac:chgData name="Ronaldo Altenburg Gismondi" userId="d211830b09beb4d0" providerId="LiveId" clId="{F0E02F5D-ADB6-430D-BA10-7D8B1CDE5810}" dt="2022-07-07T23:17:48.033" v="64" actId="1076"/>
          <ac:picMkLst>
            <pc:docMk/>
            <pc:sldMk cId="2504372935" sldId="262"/>
            <ac:picMk id="2050" creationId="{0C481D48-F3FA-0FD4-8D32-89AC614BAAAA}"/>
          </ac:picMkLst>
        </pc:picChg>
      </pc:sldChg>
      <pc:sldChg chg="addSp modSp mod">
        <pc:chgData name="Ronaldo Altenburg Gismondi" userId="d211830b09beb4d0" providerId="LiveId" clId="{F0E02F5D-ADB6-430D-BA10-7D8B1CDE5810}" dt="2022-07-07T23:19:51.061" v="78" actId="1036"/>
        <pc:sldMkLst>
          <pc:docMk/>
          <pc:sldMk cId="1357375551" sldId="263"/>
        </pc:sldMkLst>
        <pc:spChg chg="add mod">
          <ac:chgData name="Ronaldo Altenburg Gismondi" userId="d211830b09beb4d0" providerId="LiveId" clId="{F0E02F5D-ADB6-430D-BA10-7D8B1CDE5810}" dt="2022-07-07T23:19:51.061" v="78" actId="1036"/>
          <ac:spMkLst>
            <pc:docMk/>
            <pc:sldMk cId="1357375551" sldId="263"/>
            <ac:spMk id="7" creationId="{D84B00F6-1238-AF25-3EC9-9C73E4695DBD}"/>
          </ac:spMkLst>
        </pc:spChg>
        <pc:picChg chg="add mod">
          <ac:chgData name="Ronaldo Altenburg Gismondi" userId="d211830b09beb4d0" providerId="LiveId" clId="{F0E02F5D-ADB6-430D-BA10-7D8B1CDE5810}" dt="2022-07-07T23:19:02.193" v="70" actId="1076"/>
          <ac:picMkLst>
            <pc:docMk/>
            <pc:sldMk cId="1357375551" sldId="263"/>
            <ac:picMk id="3074" creationId="{E6531A57-51C1-4586-2560-D6AC26997B82}"/>
          </ac:picMkLst>
        </pc:picChg>
      </pc:sldChg>
      <pc:sldChg chg="addSp modSp mod">
        <pc:chgData name="Ronaldo Altenburg Gismondi" userId="d211830b09beb4d0" providerId="LiveId" clId="{F0E02F5D-ADB6-430D-BA10-7D8B1CDE5810}" dt="2022-07-07T23:21:10.093" v="112" actId="1076"/>
        <pc:sldMkLst>
          <pc:docMk/>
          <pc:sldMk cId="1077565195" sldId="264"/>
        </pc:sldMkLst>
        <pc:graphicFrameChg chg="add mod modGraphic">
          <ac:chgData name="Ronaldo Altenburg Gismondi" userId="d211830b09beb4d0" providerId="LiveId" clId="{F0E02F5D-ADB6-430D-BA10-7D8B1CDE5810}" dt="2022-07-07T23:21:10.093" v="112" actId="1076"/>
          <ac:graphicFrameMkLst>
            <pc:docMk/>
            <pc:sldMk cId="1077565195" sldId="264"/>
            <ac:graphicFrameMk id="7" creationId="{79809E6F-928C-601E-A329-863B4A48B89F}"/>
          </ac:graphicFrameMkLst>
        </pc:graphicFrameChg>
      </pc:sldChg>
      <pc:sldChg chg="addSp modSp mod ord">
        <pc:chgData name="Ronaldo Altenburg Gismondi" userId="d211830b09beb4d0" providerId="LiveId" clId="{F0E02F5D-ADB6-430D-BA10-7D8B1CDE5810}" dt="2022-07-07T23:25:25.355" v="207"/>
        <pc:sldMkLst>
          <pc:docMk/>
          <pc:sldMk cId="3934387473" sldId="265"/>
        </pc:sldMkLst>
        <pc:spChg chg="add mod">
          <ac:chgData name="Ronaldo Altenburg Gismondi" userId="d211830b09beb4d0" providerId="LiveId" clId="{F0E02F5D-ADB6-430D-BA10-7D8B1CDE5810}" dt="2022-07-07T23:22:28.994" v="124" actId="27636"/>
          <ac:spMkLst>
            <pc:docMk/>
            <pc:sldMk cId="3934387473" sldId="265"/>
            <ac:spMk id="7" creationId="{B3480984-C7CC-8FD0-2255-5F95AFED5C64}"/>
          </ac:spMkLst>
        </pc:spChg>
      </pc:sldChg>
      <pc:sldChg chg="addSp modSp mod">
        <pc:chgData name="Ronaldo Altenburg Gismondi" userId="d211830b09beb4d0" providerId="LiveId" clId="{F0E02F5D-ADB6-430D-BA10-7D8B1CDE5810}" dt="2022-07-07T23:23:13.057" v="134" actId="1076"/>
        <pc:sldMkLst>
          <pc:docMk/>
          <pc:sldMk cId="4190020078" sldId="266"/>
        </pc:sldMkLst>
        <pc:spChg chg="add mod">
          <ac:chgData name="Ronaldo Altenburg Gismondi" userId="d211830b09beb4d0" providerId="LiveId" clId="{F0E02F5D-ADB6-430D-BA10-7D8B1CDE5810}" dt="2022-07-07T23:23:13.057" v="134" actId="1076"/>
          <ac:spMkLst>
            <pc:docMk/>
            <pc:sldMk cId="4190020078" sldId="266"/>
            <ac:spMk id="7" creationId="{B23C025E-BD13-0FFC-5B12-573C09508C94}"/>
          </ac:spMkLst>
        </pc:spChg>
      </pc:sldChg>
      <pc:sldChg chg="addSp modSp mod">
        <pc:chgData name="Ronaldo Altenburg Gismondi" userId="d211830b09beb4d0" providerId="LiveId" clId="{F0E02F5D-ADB6-430D-BA10-7D8B1CDE5810}" dt="2022-07-25T09:10:57.329" v="413" actId="12100"/>
        <pc:sldMkLst>
          <pc:docMk/>
          <pc:sldMk cId="2747403356" sldId="267"/>
        </pc:sldMkLst>
        <pc:spChg chg="add mod">
          <ac:chgData name="Ronaldo Altenburg Gismondi" userId="d211830b09beb4d0" providerId="LiveId" clId="{F0E02F5D-ADB6-430D-BA10-7D8B1CDE5810}" dt="2022-07-07T23:27:59.153" v="243" actId="1076"/>
          <ac:spMkLst>
            <pc:docMk/>
            <pc:sldMk cId="2747403356" sldId="267"/>
            <ac:spMk id="7" creationId="{EA54D552-9CF7-56F4-A2E2-8BDD59C3099D}"/>
          </ac:spMkLst>
        </pc:spChg>
        <pc:graphicFrameChg chg="add mod">
          <ac:chgData name="Ronaldo Altenburg Gismondi" userId="d211830b09beb4d0" providerId="LiveId" clId="{F0E02F5D-ADB6-430D-BA10-7D8B1CDE5810}" dt="2022-07-25T09:10:57.329" v="413" actId="12100"/>
          <ac:graphicFrameMkLst>
            <pc:docMk/>
            <pc:sldMk cId="2747403356" sldId="267"/>
            <ac:graphicFrameMk id="8" creationId="{0FE8FC8B-FC5B-F323-656A-CA986EB29C0C}"/>
          </ac:graphicFrameMkLst>
        </pc:graphicFrameChg>
      </pc:sldChg>
      <pc:sldChg chg="addSp modSp mod">
        <pc:chgData name="Ronaldo Altenburg Gismondi" userId="d211830b09beb4d0" providerId="LiveId" clId="{F0E02F5D-ADB6-430D-BA10-7D8B1CDE5810}" dt="2022-07-07T23:28:52.234" v="254" actId="115"/>
        <pc:sldMkLst>
          <pc:docMk/>
          <pc:sldMk cId="3291961539" sldId="268"/>
        </pc:sldMkLst>
        <pc:spChg chg="add mod">
          <ac:chgData name="Ronaldo Altenburg Gismondi" userId="d211830b09beb4d0" providerId="LiveId" clId="{F0E02F5D-ADB6-430D-BA10-7D8B1CDE5810}" dt="2022-07-07T23:28:52.234" v="254" actId="115"/>
          <ac:spMkLst>
            <pc:docMk/>
            <pc:sldMk cId="3291961539" sldId="268"/>
            <ac:spMk id="7" creationId="{90E505F8-1312-0F19-75FB-3033D168620A}"/>
          </ac:spMkLst>
        </pc:spChg>
        <pc:spChg chg="add mod">
          <ac:chgData name="Ronaldo Altenburg Gismondi" userId="d211830b09beb4d0" providerId="LiveId" clId="{F0E02F5D-ADB6-430D-BA10-7D8B1CDE5810}" dt="2022-07-07T23:28:46.673" v="253" actId="14100"/>
          <ac:spMkLst>
            <pc:docMk/>
            <pc:sldMk cId="3291961539" sldId="268"/>
            <ac:spMk id="8" creationId="{B20AE512-8DBC-AB6F-4519-01A80D962794}"/>
          </ac:spMkLst>
        </pc:spChg>
      </pc:sldChg>
      <pc:sldChg chg="addSp modSp mod">
        <pc:chgData name="Ronaldo Altenburg Gismondi" userId="d211830b09beb4d0" providerId="LiveId" clId="{F0E02F5D-ADB6-430D-BA10-7D8B1CDE5810}" dt="2022-07-25T09:11:17.622" v="414" actId="12100"/>
        <pc:sldMkLst>
          <pc:docMk/>
          <pc:sldMk cId="1151523121" sldId="269"/>
        </pc:sldMkLst>
        <pc:graphicFrameChg chg="add mod modGraphic">
          <ac:chgData name="Ronaldo Altenburg Gismondi" userId="d211830b09beb4d0" providerId="LiveId" clId="{F0E02F5D-ADB6-430D-BA10-7D8B1CDE5810}" dt="2022-07-25T09:11:17.622" v="414" actId="12100"/>
          <ac:graphicFrameMkLst>
            <pc:docMk/>
            <pc:sldMk cId="1151523121" sldId="269"/>
            <ac:graphicFrameMk id="7" creationId="{F0E344DE-09B2-AF5C-2686-A11ACA464F88}"/>
          </ac:graphicFrameMkLst>
        </pc:graphicFrameChg>
      </pc:sldChg>
      <pc:sldChg chg="addSp modSp mod">
        <pc:chgData name="Ronaldo Altenburg Gismondi" userId="d211830b09beb4d0" providerId="LiveId" clId="{F0E02F5D-ADB6-430D-BA10-7D8B1CDE5810}" dt="2022-07-07T23:32:38.953" v="409" actId="1076"/>
        <pc:sldMkLst>
          <pc:docMk/>
          <pc:sldMk cId="2249618705" sldId="270"/>
        </pc:sldMkLst>
        <pc:spChg chg="add mod">
          <ac:chgData name="Ronaldo Altenburg Gismondi" userId="d211830b09beb4d0" providerId="LiveId" clId="{F0E02F5D-ADB6-430D-BA10-7D8B1CDE5810}" dt="2022-07-07T23:32:38.953" v="409" actId="1076"/>
          <ac:spMkLst>
            <pc:docMk/>
            <pc:sldMk cId="2249618705" sldId="270"/>
            <ac:spMk id="7" creationId="{9BD25447-11D5-904F-F1A4-F9B0E58A1BB0}"/>
          </ac:spMkLst>
        </pc:spChg>
        <pc:spChg chg="add mod">
          <ac:chgData name="Ronaldo Altenburg Gismondi" userId="d211830b09beb4d0" providerId="LiveId" clId="{F0E02F5D-ADB6-430D-BA10-7D8B1CDE5810}" dt="2022-07-07T23:32:38.953" v="409" actId="1076"/>
          <ac:spMkLst>
            <pc:docMk/>
            <pc:sldMk cId="2249618705" sldId="270"/>
            <ac:spMk id="8" creationId="{D827745D-4CA4-5D9E-B8AE-C87059D3047F}"/>
          </ac:spMkLst>
        </pc:spChg>
      </pc:sldChg>
      <pc:sldChg chg="del">
        <pc:chgData name="Ronaldo Altenburg Gismondi" userId="d211830b09beb4d0" providerId="LiveId" clId="{F0E02F5D-ADB6-430D-BA10-7D8B1CDE5810}" dt="2022-07-07T23:10:30.701" v="0"/>
        <pc:sldMkLst>
          <pc:docMk/>
          <pc:sldMk cId="2027934723" sldId="272"/>
        </pc:sldMkLst>
      </pc:sldChg>
      <pc:sldChg chg="modSp add mod">
        <pc:chgData name="Ronaldo Altenburg Gismondi" userId="d211830b09beb4d0" providerId="LiveId" clId="{F0E02F5D-ADB6-430D-BA10-7D8B1CDE5810}" dt="2022-07-07T23:23:30.566" v="137" actId="27636"/>
        <pc:sldMkLst>
          <pc:docMk/>
          <pc:sldMk cId="3809099151" sldId="272"/>
        </pc:sldMkLst>
        <pc:spChg chg="mod">
          <ac:chgData name="Ronaldo Altenburg Gismondi" userId="d211830b09beb4d0" providerId="LiveId" clId="{F0E02F5D-ADB6-430D-BA10-7D8B1CDE5810}" dt="2022-07-07T23:23:30.566" v="137" actId="27636"/>
          <ac:spMkLst>
            <pc:docMk/>
            <pc:sldMk cId="3809099151" sldId="272"/>
            <ac:spMk id="7" creationId="{B23C025E-BD13-0FFC-5B12-573C09508C94}"/>
          </ac:spMkLst>
        </pc:spChg>
      </pc:sldChg>
      <pc:sldChg chg="addSp delSp modSp add mod">
        <pc:chgData name="Ronaldo Altenburg Gismondi" userId="d211830b09beb4d0" providerId="LiveId" clId="{F0E02F5D-ADB6-430D-BA10-7D8B1CDE5810}" dt="2022-07-07T23:25:10.048" v="205" actId="1076"/>
        <pc:sldMkLst>
          <pc:docMk/>
          <pc:sldMk cId="3961393299" sldId="273"/>
        </pc:sldMkLst>
        <pc:spChg chg="del mod">
          <ac:chgData name="Ronaldo Altenburg Gismondi" userId="d211830b09beb4d0" providerId="LiveId" clId="{F0E02F5D-ADB6-430D-BA10-7D8B1CDE5810}" dt="2022-07-07T23:23:55.471" v="143" actId="478"/>
          <ac:spMkLst>
            <pc:docMk/>
            <pc:sldMk cId="3961393299" sldId="273"/>
            <ac:spMk id="7" creationId="{B23C025E-BD13-0FFC-5B12-573C09508C94}"/>
          </ac:spMkLst>
        </pc:spChg>
        <pc:spChg chg="add mod">
          <ac:chgData name="Ronaldo Altenburg Gismondi" userId="d211830b09beb4d0" providerId="LiveId" clId="{F0E02F5D-ADB6-430D-BA10-7D8B1CDE5810}" dt="2022-07-07T23:25:10.048" v="205" actId="1076"/>
          <ac:spMkLst>
            <pc:docMk/>
            <pc:sldMk cId="3961393299" sldId="273"/>
            <ac:spMk id="8" creationId="{AB885674-D75C-054A-1A7E-10475E33B82F}"/>
          </ac:spMkLst>
        </pc:spChg>
      </pc:sldChg>
      <pc:sldChg chg="add ord">
        <pc:chgData name="Ronaldo Altenburg Gismondi" userId="d211830b09beb4d0" providerId="LiveId" clId="{F0E02F5D-ADB6-430D-BA10-7D8B1CDE5810}" dt="2022-07-07T23:25:29.940" v="210"/>
        <pc:sldMkLst>
          <pc:docMk/>
          <pc:sldMk cId="1689953070" sldId="274"/>
        </pc:sldMkLst>
      </pc:sldChg>
      <pc:sldChg chg="addSp modSp add mod">
        <pc:chgData name="Ronaldo Altenburg Gismondi" userId="d211830b09beb4d0" providerId="LiveId" clId="{F0E02F5D-ADB6-430D-BA10-7D8B1CDE5810}" dt="2022-07-07T23:26:00.433" v="239" actId="1076"/>
        <pc:sldMkLst>
          <pc:docMk/>
          <pc:sldMk cId="366459094" sldId="275"/>
        </pc:sldMkLst>
        <pc:spChg chg="add mod">
          <ac:chgData name="Ronaldo Altenburg Gismondi" userId="d211830b09beb4d0" providerId="LiveId" clId="{F0E02F5D-ADB6-430D-BA10-7D8B1CDE5810}" dt="2022-07-07T23:26:00.433" v="239" actId="1076"/>
          <ac:spMkLst>
            <pc:docMk/>
            <pc:sldMk cId="366459094" sldId="275"/>
            <ac:spMk id="8" creationId="{89196E48-E55E-89C7-FB13-335D1FAC832F}"/>
          </ac:spMkLst>
        </pc:spChg>
      </pc:sldChg>
    </pc:docChg>
  </pc:docChgLst>
</pc:chgInfo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B8F64-005A-488C-99E5-B81EC8893026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F53651E4-9AAA-4AB6-9897-EE3A965571D8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Risco de Vida</a:t>
          </a:r>
        </a:p>
      </dgm:t>
    </dgm:pt>
    <dgm:pt modelId="{101BB540-7283-464B-AF5C-973BCD201985}" type="parTrans" cxnId="{55DD7CAC-A693-49CE-B5C3-C5E5806A8CC2}">
      <dgm:prSet/>
      <dgm:spPr/>
      <dgm:t>
        <a:bodyPr/>
        <a:lstStyle/>
        <a:p>
          <a:endParaRPr lang="pt-BR"/>
        </a:p>
      </dgm:t>
    </dgm:pt>
    <dgm:pt modelId="{7895CB24-3E05-47C4-9C00-FE86FC9F22A3}" type="sibTrans" cxnId="{55DD7CAC-A693-49CE-B5C3-C5E5806A8CC2}">
      <dgm:prSet/>
      <dgm:spPr/>
      <dgm:t>
        <a:bodyPr/>
        <a:lstStyle/>
        <a:p>
          <a:endParaRPr lang="pt-BR"/>
        </a:p>
      </dgm:t>
    </dgm:pt>
    <dgm:pt modelId="{11FBFA14-EC24-4A5E-BA14-F6AC5792E153}">
      <dgm:prSet phldrT="[Texto]"/>
      <dgm:spPr/>
      <dgm:t>
        <a:bodyPr/>
        <a:lstStyle/>
        <a:p>
          <a:pPr marL="174625" indent="0" algn="l">
            <a:buNone/>
          </a:pPr>
          <a:r>
            <a:rPr lang="pt-BR" dirty="0"/>
            <a:t>Está morrendo?</a:t>
          </a:r>
        </a:p>
      </dgm:t>
    </dgm:pt>
    <dgm:pt modelId="{7114B6CF-4D04-4F93-9A0F-0F434ABDEF11}" type="parTrans" cxnId="{A6927130-2284-4002-880A-8697831B5E4C}">
      <dgm:prSet/>
      <dgm:spPr/>
      <dgm:t>
        <a:bodyPr/>
        <a:lstStyle/>
        <a:p>
          <a:endParaRPr lang="pt-BR"/>
        </a:p>
      </dgm:t>
    </dgm:pt>
    <dgm:pt modelId="{F4CCBD90-2EF1-4DFC-AD5F-F11FEA11C019}" type="sibTrans" cxnId="{A6927130-2284-4002-880A-8697831B5E4C}">
      <dgm:prSet/>
      <dgm:spPr/>
      <dgm:t>
        <a:bodyPr/>
        <a:lstStyle/>
        <a:p>
          <a:endParaRPr lang="pt-BR"/>
        </a:p>
      </dgm:t>
    </dgm:pt>
    <dgm:pt modelId="{FB29E4DE-8704-4B8E-BADD-B94D5398FB10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Diagnóstico Diferencial</a:t>
          </a:r>
        </a:p>
      </dgm:t>
    </dgm:pt>
    <dgm:pt modelId="{85C3224C-BAF2-4D64-8BBA-5EB03FDBBA88}" type="parTrans" cxnId="{3038585A-BE69-4ED2-8B06-8A8B75FDE98C}">
      <dgm:prSet/>
      <dgm:spPr/>
      <dgm:t>
        <a:bodyPr/>
        <a:lstStyle/>
        <a:p>
          <a:endParaRPr lang="pt-BR"/>
        </a:p>
      </dgm:t>
    </dgm:pt>
    <dgm:pt modelId="{E7E0D03A-880F-4C2D-9045-281163975936}" type="sibTrans" cxnId="{3038585A-BE69-4ED2-8B06-8A8B75FDE98C}">
      <dgm:prSet/>
      <dgm:spPr/>
      <dgm:t>
        <a:bodyPr/>
        <a:lstStyle/>
        <a:p>
          <a:endParaRPr lang="pt-BR"/>
        </a:p>
      </dgm:t>
    </dgm:pt>
    <dgm:pt modelId="{13193DF0-026B-4153-86FA-F3FB40345F54}">
      <dgm:prSet phldrT="[Texto]"/>
      <dgm:spPr/>
      <dgm:t>
        <a:bodyPr/>
        <a:lstStyle/>
        <a:p>
          <a:pPr>
            <a:buNone/>
          </a:pPr>
          <a:r>
            <a:rPr lang="pt-BR" dirty="0"/>
            <a:t>Qual a causa do quadro?</a:t>
          </a:r>
        </a:p>
      </dgm:t>
    </dgm:pt>
    <dgm:pt modelId="{323EA294-20AA-41F1-A222-7B0CFB0E5306}" type="parTrans" cxnId="{65E6445F-210A-40ED-884A-15F4C87540C1}">
      <dgm:prSet/>
      <dgm:spPr/>
      <dgm:t>
        <a:bodyPr/>
        <a:lstStyle/>
        <a:p>
          <a:endParaRPr lang="pt-BR"/>
        </a:p>
      </dgm:t>
    </dgm:pt>
    <dgm:pt modelId="{533DABD3-6EC9-44F8-AF52-577AAD53E281}" type="sibTrans" cxnId="{65E6445F-210A-40ED-884A-15F4C87540C1}">
      <dgm:prSet/>
      <dgm:spPr/>
      <dgm:t>
        <a:bodyPr/>
        <a:lstStyle/>
        <a:p>
          <a:endParaRPr lang="pt-BR"/>
        </a:p>
      </dgm:t>
    </dgm:pt>
    <dgm:pt modelId="{C5062175-F907-41FB-8CA4-DC267EC44F5F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Estadiamento</a:t>
          </a:r>
        </a:p>
      </dgm:t>
    </dgm:pt>
    <dgm:pt modelId="{524CE025-2EF0-49AD-9B5A-1957CA5D9BFD}" type="parTrans" cxnId="{665D2A20-727E-4C47-807B-ACE5AE3328D7}">
      <dgm:prSet/>
      <dgm:spPr/>
      <dgm:t>
        <a:bodyPr/>
        <a:lstStyle/>
        <a:p>
          <a:endParaRPr lang="pt-BR"/>
        </a:p>
      </dgm:t>
    </dgm:pt>
    <dgm:pt modelId="{ADE808C6-618C-4736-98AF-2B37717C0AC8}" type="sibTrans" cxnId="{665D2A20-727E-4C47-807B-ACE5AE3328D7}">
      <dgm:prSet/>
      <dgm:spPr/>
      <dgm:t>
        <a:bodyPr/>
        <a:lstStyle/>
        <a:p>
          <a:endParaRPr lang="pt-BR"/>
        </a:p>
      </dgm:t>
    </dgm:pt>
    <dgm:pt modelId="{A551AD94-F2D2-40EC-BF92-CE9C653F1857}">
      <dgm:prSet phldrT="[Texto]"/>
      <dgm:spPr/>
      <dgm:t>
        <a:bodyPr/>
        <a:lstStyle/>
        <a:p>
          <a:pPr>
            <a:buNone/>
          </a:pPr>
          <a:r>
            <a:rPr lang="pt-BR" dirty="0"/>
            <a:t>Gravidade, prognóstico</a:t>
          </a:r>
        </a:p>
      </dgm:t>
    </dgm:pt>
    <dgm:pt modelId="{29748B57-16B3-4F2F-9774-77C7B268827F}" type="parTrans" cxnId="{CB8E20FE-BDE9-4649-B430-F77CD92D4E6E}">
      <dgm:prSet/>
      <dgm:spPr/>
      <dgm:t>
        <a:bodyPr/>
        <a:lstStyle/>
        <a:p>
          <a:endParaRPr lang="pt-BR"/>
        </a:p>
      </dgm:t>
    </dgm:pt>
    <dgm:pt modelId="{385A9E05-2DB4-442F-A829-2CB18BB71452}" type="sibTrans" cxnId="{CB8E20FE-BDE9-4649-B430-F77CD92D4E6E}">
      <dgm:prSet/>
      <dgm:spPr/>
      <dgm:t>
        <a:bodyPr/>
        <a:lstStyle/>
        <a:p>
          <a:endParaRPr lang="pt-BR"/>
        </a:p>
      </dgm:t>
    </dgm:pt>
    <dgm:pt modelId="{7B9E8AF8-48A8-4840-83C4-AE0D4A35C47A}" type="pres">
      <dgm:prSet presAssocID="{B41B8F64-005A-488C-99E5-B81EC8893026}" presName="rootnode" presStyleCnt="0">
        <dgm:presLayoutVars>
          <dgm:chMax/>
          <dgm:chPref/>
          <dgm:dir/>
          <dgm:animLvl val="lvl"/>
        </dgm:presLayoutVars>
      </dgm:prSet>
      <dgm:spPr/>
    </dgm:pt>
    <dgm:pt modelId="{00963358-BED2-4156-88B1-9525D63094DE}" type="pres">
      <dgm:prSet presAssocID="{F53651E4-9AAA-4AB6-9897-EE3A965571D8}" presName="composite" presStyleCnt="0"/>
      <dgm:spPr/>
    </dgm:pt>
    <dgm:pt modelId="{2211A24E-EBB1-4116-8AA4-8D9373C71C38}" type="pres">
      <dgm:prSet presAssocID="{F53651E4-9AAA-4AB6-9897-EE3A965571D8}" presName="bentUpArrow1" presStyleLbl="alignImgPlace1" presStyleIdx="0" presStyleCnt="2" custLinFactNeighborX="-860" custLinFactNeighborY="-1058"/>
      <dgm:spPr/>
    </dgm:pt>
    <dgm:pt modelId="{58F09DA2-E90A-4343-9A80-630031CD9A90}" type="pres">
      <dgm:prSet presAssocID="{F53651E4-9AAA-4AB6-9897-EE3A965571D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E1C0586-66E5-474A-90FB-185419704522}" type="pres">
      <dgm:prSet presAssocID="{F53651E4-9AAA-4AB6-9897-EE3A965571D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094177F-1E98-41E0-9785-281DC8BF20EA}" type="pres">
      <dgm:prSet presAssocID="{7895CB24-3E05-47C4-9C00-FE86FC9F22A3}" presName="sibTrans" presStyleCnt="0"/>
      <dgm:spPr/>
    </dgm:pt>
    <dgm:pt modelId="{1D101078-6AEC-41D5-961E-8B6A058AB22F}" type="pres">
      <dgm:prSet presAssocID="{FB29E4DE-8704-4B8E-BADD-B94D5398FB10}" presName="composite" presStyleCnt="0"/>
      <dgm:spPr/>
    </dgm:pt>
    <dgm:pt modelId="{E53EFEFB-B6E3-4579-89A1-5D73F9765E92}" type="pres">
      <dgm:prSet presAssocID="{FB29E4DE-8704-4B8E-BADD-B94D5398FB10}" presName="bentUpArrow1" presStyleLbl="alignImgPlace1" presStyleIdx="1" presStyleCnt="2"/>
      <dgm:spPr/>
    </dgm:pt>
    <dgm:pt modelId="{83286227-1A9A-4D83-90DE-07A81E596C36}" type="pres">
      <dgm:prSet presAssocID="{FB29E4DE-8704-4B8E-BADD-B94D5398FB1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7B171BA-5696-4867-A82C-BFB61BE08C6F}" type="pres">
      <dgm:prSet presAssocID="{FB29E4DE-8704-4B8E-BADD-B94D5398FB1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E143F4C-25FA-4556-A34C-0C8226789FD9}" type="pres">
      <dgm:prSet presAssocID="{E7E0D03A-880F-4C2D-9045-281163975936}" presName="sibTrans" presStyleCnt="0"/>
      <dgm:spPr/>
    </dgm:pt>
    <dgm:pt modelId="{3FF034FB-44E0-417C-95C3-BF181D0CC098}" type="pres">
      <dgm:prSet presAssocID="{C5062175-F907-41FB-8CA4-DC267EC44F5F}" presName="composite" presStyleCnt="0"/>
      <dgm:spPr/>
    </dgm:pt>
    <dgm:pt modelId="{E61E625F-1882-4CFD-9227-13CD5C615004}" type="pres">
      <dgm:prSet presAssocID="{C5062175-F907-41FB-8CA4-DC267EC44F5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63BDDD9-07D7-4175-BFFF-86280A933EED}" type="pres">
      <dgm:prSet presAssocID="{C5062175-F907-41FB-8CA4-DC267EC44F5F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44AEE16-751B-4504-81A4-65A1B1954198}" type="presOf" srcId="{11FBFA14-EC24-4A5E-BA14-F6AC5792E153}" destId="{0E1C0586-66E5-474A-90FB-185419704522}" srcOrd="0" destOrd="0" presId="urn:microsoft.com/office/officeart/2005/8/layout/StepDownProcess"/>
    <dgm:cxn modelId="{C7115B1B-03E8-4CAA-8860-C99D8DA98ACF}" type="presOf" srcId="{FB29E4DE-8704-4B8E-BADD-B94D5398FB10}" destId="{83286227-1A9A-4D83-90DE-07A81E596C36}" srcOrd="0" destOrd="0" presId="urn:microsoft.com/office/officeart/2005/8/layout/StepDownProcess"/>
    <dgm:cxn modelId="{665D2A20-727E-4C47-807B-ACE5AE3328D7}" srcId="{B41B8F64-005A-488C-99E5-B81EC8893026}" destId="{C5062175-F907-41FB-8CA4-DC267EC44F5F}" srcOrd="2" destOrd="0" parTransId="{524CE025-2EF0-49AD-9B5A-1957CA5D9BFD}" sibTransId="{ADE808C6-618C-4736-98AF-2B37717C0AC8}"/>
    <dgm:cxn modelId="{60BC4B2B-B179-44D2-99FB-8F7382258417}" type="presOf" srcId="{B41B8F64-005A-488C-99E5-B81EC8893026}" destId="{7B9E8AF8-48A8-4840-83C4-AE0D4A35C47A}" srcOrd="0" destOrd="0" presId="urn:microsoft.com/office/officeart/2005/8/layout/StepDownProcess"/>
    <dgm:cxn modelId="{A6927130-2284-4002-880A-8697831B5E4C}" srcId="{F53651E4-9AAA-4AB6-9897-EE3A965571D8}" destId="{11FBFA14-EC24-4A5E-BA14-F6AC5792E153}" srcOrd="0" destOrd="0" parTransId="{7114B6CF-4D04-4F93-9A0F-0F434ABDEF11}" sibTransId="{F4CCBD90-2EF1-4DFC-AD5F-F11FEA11C019}"/>
    <dgm:cxn modelId="{05BB885B-0AD0-4E1C-B55A-1A5A23754ECC}" type="presOf" srcId="{A551AD94-F2D2-40EC-BF92-CE9C653F1857}" destId="{863BDDD9-07D7-4175-BFFF-86280A933EED}" srcOrd="0" destOrd="0" presId="urn:microsoft.com/office/officeart/2005/8/layout/StepDownProcess"/>
    <dgm:cxn modelId="{65E6445F-210A-40ED-884A-15F4C87540C1}" srcId="{FB29E4DE-8704-4B8E-BADD-B94D5398FB10}" destId="{13193DF0-026B-4153-86FA-F3FB40345F54}" srcOrd="0" destOrd="0" parTransId="{323EA294-20AA-41F1-A222-7B0CFB0E5306}" sibTransId="{533DABD3-6EC9-44F8-AF52-577AAD53E281}"/>
    <dgm:cxn modelId="{543C5A62-8E7F-4E15-9C91-088084C95F47}" type="presOf" srcId="{F53651E4-9AAA-4AB6-9897-EE3A965571D8}" destId="{58F09DA2-E90A-4343-9A80-630031CD9A90}" srcOrd="0" destOrd="0" presId="urn:microsoft.com/office/officeart/2005/8/layout/StepDownProcess"/>
    <dgm:cxn modelId="{3038585A-BE69-4ED2-8B06-8A8B75FDE98C}" srcId="{B41B8F64-005A-488C-99E5-B81EC8893026}" destId="{FB29E4DE-8704-4B8E-BADD-B94D5398FB10}" srcOrd="1" destOrd="0" parTransId="{85C3224C-BAF2-4D64-8BBA-5EB03FDBBA88}" sibTransId="{E7E0D03A-880F-4C2D-9045-281163975936}"/>
    <dgm:cxn modelId="{F217CD89-CAEC-4A73-9455-08FA1E182571}" type="presOf" srcId="{C5062175-F907-41FB-8CA4-DC267EC44F5F}" destId="{E61E625F-1882-4CFD-9227-13CD5C615004}" srcOrd="0" destOrd="0" presId="urn:microsoft.com/office/officeart/2005/8/layout/StepDownProcess"/>
    <dgm:cxn modelId="{55DD7CAC-A693-49CE-B5C3-C5E5806A8CC2}" srcId="{B41B8F64-005A-488C-99E5-B81EC8893026}" destId="{F53651E4-9AAA-4AB6-9897-EE3A965571D8}" srcOrd="0" destOrd="0" parTransId="{101BB540-7283-464B-AF5C-973BCD201985}" sibTransId="{7895CB24-3E05-47C4-9C00-FE86FC9F22A3}"/>
    <dgm:cxn modelId="{E3C1F9F1-3884-443C-92E7-62B7ED1DE000}" type="presOf" srcId="{13193DF0-026B-4153-86FA-F3FB40345F54}" destId="{B7B171BA-5696-4867-A82C-BFB61BE08C6F}" srcOrd="0" destOrd="0" presId="urn:microsoft.com/office/officeart/2005/8/layout/StepDownProcess"/>
    <dgm:cxn modelId="{CB8E20FE-BDE9-4649-B430-F77CD92D4E6E}" srcId="{C5062175-F907-41FB-8CA4-DC267EC44F5F}" destId="{A551AD94-F2D2-40EC-BF92-CE9C653F1857}" srcOrd="0" destOrd="0" parTransId="{29748B57-16B3-4F2F-9774-77C7B268827F}" sibTransId="{385A9E05-2DB4-442F-A829-2CB18BB71452}"/>
    <dgm:cxn modelId="{24EF9EA5-2ED9-4B2D-A5B1-2EFD763E967C}" type="presParOf" srcId="{7B9E8AF8-48A8-4840-83C4-AE0D4A35C47A}" destId="{00963358-BED2-4156-88B1-9525D63094DE}" srcOrd="0" destOrd="0" presId="urn:microsoft.com/office/officeart/2005/8/layout/StepDownProcess"/>
    <dgm:cxn modelId="{30D8FA5C-7B4C-4E87-877F-D907D344104E}" type="presParOf" srcId="{00963358-BED2-4156-88B1-9525D63094DE}" destId="{2211A24E-EBB1-4116-8AA4-8D9373C71C38}" srcOrd="0" destOrd="0" presId="urn:microsoft.com/office/officeart/2005/8/layout/StepDownProcess"/>
    <dgm:cxn modelId="{B03ED882-12A9-4080-AAFB-6C00569AD350}" type="presParOf" srcId="{00963358-BED2-4156-88B1-9525D63094DE}" destId="{58F09DA2-E90A-4343-9A80-630031CD9A90}" srcOrd="1" destOrd="0" presId="urn:microsoft.com/office/officeart/2005/8/layout/StepDownProcess"/>
    <dgm:cxn modelId="{CD849558-48C8-44DA-8342-D99B5A5007ED}" type="presParOf" srcId="{00963358-BED2-4156-88B1-9525D63094DE}" destId="{0E1C0586-66E5-474A-90FB-185419704522}" srcOrd="2" destOrd="0" presId="urn:microsoft.com/office/officeart/2005/8/layout/StepDownProcess"/>
    <dgm:cxn modelId="{78B2F9ED-7EB2-4232-B09D-BACA5A7776DE}" type="presParOf" srcId="{7B9E8AF8-48A8-4840-83C4-AE0D4A35C47A}" destId="{F094177F-1E98-41E0-9785-281DC8BF20EA}" srcOrd="1" destOrd="0" presId="urn:microsoft.com/office/officeart/2005/8/layout/StepDownProcess"/>
    <dgm:cxn modelId="{80106A60-FB2F-4B83-B12C-60ABBFA9962F}" type="presParOf" srcId="{7B9E8AF8-48A8-4840-83C4-AE0D4A35C47A}" destId="{1D101078-6AEC-41D5-961E-8B6A058AB22F}" srcOrd="2" destOrd="0" presId="urn:microsoft.com/office/officeart/2005/8/layout/StepDownProcess"/>
    <dgm:cxn modelId="{EFE523B5-BC63-4C17-8104-0EEC77C39F62}" type="presParOf" srcId="{1D101078-6AEC-41D5-961E-8B6A058AB22F}" destId="{E53EFEFB-B6E3-4579-89A1-5D73F9765E92}" srcOrd="0" destOrd="0" presId="urn:microsoft.com/office/officeart/2005/8/layout/StepDownProcess"/>
    <dgm:cxn modelId="{435D295B-861F-42E8-8343-1EDE2BD4F990}" type="presParOf" srcId="{1D101078-6AEC-41D5-961E-8B6A058AB22F}" destId="{83286227-1A9A-4D83-90DE-07A81E596C36}" srcOrd="1" destOrd="0" presId="urn:microsoft.com/office/officeart/2005/8/layout/StepDownProcess"/>
    <dgm:cxn modelId="{030287F3-4416-4648-93FB-AA79BD668738}" type="presParOf" srcId="{1D101078-6AEC-41D5-961E-8B6A058AB22F}" destId="{B7B171BA-5696-4867-A82C-BFB61BE08C6F}" srcOrd="2" destOrd="0" presId="urn:microsoft.com/office/officeart/2005/8/layout/StepDownProcess"/>
    <dgm:cxn modelId="{5F7F8471-BD74-41F2-A521-0D632AB0B0E7}" type="presParOf" srcId="{7B9E8AF8-48A8-4840-83C4-AE0D4A35C47A}" destId="{3E143F4C-25FA-4556-A34C-0C8226789FD9}" srcOrd="3" destOrd="0" presId="urn:microsoft.com/office/officeart/2005/8/layout/StepDownProcess"/>
    <dgm:cxn modelId="{E4A6F723-D0EA-431A-88EA-1E67EA619054}" type="presParOf" srcId="{7B9E8AF8-48A8-4840-83C4-AE0D4A35C47A}" destId="{3FF034FB-44E0-417C-95C3-BF181D0CC098}" srcOrd="4" destOrd="0" presId="urn:microsoft.com/office/officeart/2005/8/layout/StepDownProcess"/>
    <dgm:cxn modelId="{AB5EF045-6753-40E9-A3C1-8002CD9B2569}" type="presParOf" srcId="{3FF034FB-44E0-417C-95C3-BF181D0CC098}" destId="{E61E625F-1882-4CFD-9227-13CD5C615004}" srcOrd="0" destOrd="0" presId="urn:microsoft.com/office/officeart/2005/8/layout/StepDownProcess"/>
    <dgm:cxn modelId="{5574C549-35D0-47D5-9280-0F6BA2CF3EB8}" type="presParOf" srcId="{3FF034FB-44E0-417C-95C3-BF181D0CC098}" destId="{863BDDD9-07D7-4175-BFFF-86280A933EE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B2F5443-20C0-4A3E-9B74-FE7426F23165}" type="doc">
      <dgm:prSet loTypeId="urn:microsoft.com/office/officeart/2005/8/layout/hierarchy3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7B45-B3C0-4E12-8E6D-BD491BA1549A}">
      <dgm:prSet phldrT="[Texto]"/>
      <dgm:spPr/>
      <dgm:t>
        <a:bodyPr/>
        <a:lstStyle/>
        <a:p>
          <a:r>
            <a:rPr lang="en-US" dirty="0"/>
            <a:t>SEM </a:t>
          </a:r>
          <a:r>
            <a:rPr lang="en-US" dirty="0" err="1"/>
            <a:t>SupraST</a:t>
          </a:r>
          <a:endParaRPr lang="en-US" dirty="0"/>
        </a:p>
      </dgm:t>
    </dgm:pt>
    <dgm:pt modelId="{1915D5D5-3822-4802-B197-EF3DB03CD432}" type="parTrans" cxnId="{6BDBD1BE-56A5-4D44-BA5B-54DE729C5E86}">
      <dgm:prSet/>
      <dgm:spPr/>
      <dgm:t>
        <a:bodyPr/>
        <a:lstStyle/>
        <a:p>
          <a:endParaRPr lang="en-US"/>
        </a:p>
      </dgm:t>
    </dgm:pt>
    <dgm:pt modelId="{7E981DCE-890B-4724-9B52-15E4CB4CA80D}" type="sibTrans" cxnId="{6BDBD1BE-56A5-4D44-BA5B-54DE729C5E86}">
      <dgm:prSet/>
      <dgm:spPr/>
      <dgm:t>
        <a:bodyPr/>
        <a:lstStyle/>
        <a:p>
          <a:endParaRPr lang="en-US"/>
        </a:p>
      </dgm:t>
    </dgm:pt>
    <dgm:pt modelId="{1CF5CD5E-47CA-4048-AEE4-E1D979302461}">
      <dgm:prSet phldrT="[Texto]"/>
      <dgm:spPr/>
      <dgm:t>
        <a:bodyPr/>
        <a:lstStyle/>
        <a:p>
          <a:r>
            <a:rPr lang="en-US" dirty="0"/>
            <a:t>COM </a:t>
          </a:r>
          <a:r>
            <a:rPr lang="en-US" dirty="0" err="1"/>
            <a:t>SupraST</a:t>
          </a:r>
          <a:endParaRPr lang="en-US" dirty="0"/>
        </a:p>
      </dgm:t>
    </dgm:pt>
    <dgm:pt modelId="{12362E76-7CDF-4D5D-95C1-744B4BFA538E}" type="parTrans" cxnId="{196D75BD-8978-45FF-8629-B06764F0EEAE}">
      <dgm:prSet/>
      <dgm:spPr/>
      <dgm:t>
        <a:bodyPr/>
        <a:lstStyle/>
        <a:p>
          <a:endParaRPr lang="en-US"/>
        </a:p>
      </dgm:t>
    </dgm:pt>
    <dgm:pt modelId="{DFEF723F-A947-45A0-9AE9-07AB57836453}" type="sibTrans" cxnId="{196D75BD-8978-45FF-8629-B06764F0EEAE}">
      <dgm:prSet/>
      <dgm:spPr/>
      <dgm:t>
        <a:bodyPr/>
        <a:lstStyle/>
        <a:p>
          <a:endParaRPr lang="en-US"/>
        </a:p>
      </dgm:t>
    </dgm:pt>
    <dgm:pt modelId="{13CF290F-63D9-4C76-B389-099DAF27E3C3}" type="pres">
      <dgm:prSet presAssocID="{AB2F5443-20C0-4A3E-9B74-FE7426F231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49203-9307-4EAC-89B6-ED11404491B3}" type="pres">
      <dgm:prSet presAssocID="{48447B45-B3C0-4E12-8E6D-BD491BA1549A}" presName="root" presStyleCnt="0"/>
      <dgm:spPr/>
    </dgm:pt>
    <dgm:pt modelId="{EE062FEE-13D6-4859-95F3-7F558A599BBB}" type="pres">
      <dgm:prSet presAssocID="{48447B45-B3C0-4E12-8E6D-BD491BA1549A}" presName="rootComposite" presStyleCnt="0"/>
      <dgm:spPr/>
    </dgm:pt>
    <dgm:pt modelId="{ABDF9A7B-9373-47DC-8A5E-33ECEDE83088}" type="pres">
      <dgm:prSet presAssocID="{48447B45-B3C0-4E12-8E6D-BD491BA1549A}" presName="rootText" presStyleLbl="node1" presStyleIdx="0" presStyleCnt="2"/>
      <dgm:spPr/>
    </dgm:pt>
    <dgm:pt modelId="{736F0942-5277-4B18-B8B8-215BD620CAD7}" type="pres">
      <dgm:prSet presAssocID="{48447B45-B3C0-4E12-8E6D-BD491BA1549A}" presName="rootConnector" presStyleLbl="node1" presStyleIdx="0" presStyleCnt="2"/>
      <dgm:spPr/>
    </dgm:pt>
    <dgm:pt modelId="{DAD0614F-78CD-4EA3-9A64-9EC7CE12BAE3}" type="pres">
      <dgm:prSet presAssocID="{48447B45-B3C0-4E12-8E6D-BD491BA1549A}" presName="childShape" presStyleCnt="0"/>
      <dgm:spPr/>
    </dgm:pt>
    <dgm:pt modelId="{A26AD57C-A09F-4B7A-A1B2-CF190814BA41}" type="pres">
      <dgm:prSet presAssocID="{1CF5CD5E-47CA-4048-AEE4-E1D979302461}" presName="root" presStyleCnt="0"/>
      <dgm:spPr/>
    </dgm:pt>
    <dgm:pt modelId="{495FD8A7-EE81-40E4-98E9-A2F32E403548}" type="pres">
      <dgm:prSet presAssocID="{1CF5CD5E-47CA-4048-AEE4-E1D979302461}" presName="rootComposite" presStyleCnt="0"/>
      <dgm:spPr/>
    </dgm:pt>
    <dgm:pt modelId="{762DCADA-4E42-4FEB-BADF-0A83DDC74129}" type="pres">
      <dgm:prSet presAssocID="{1CF5CD5E-47CA-4048-AEE4-E1D979302461}" presName="rootText" presStyleLbl="node1" presStyleIdx="1" presStyleCnt="2"/>
      <dgm:spPr/>
    </dgm:pt>
    <dgm:pt modelId="{6FBB4C1E-4E41-4399-9A44-3F4F190A5169}" type="pres">
      <dgm:prSet presAssocID="{1CF5CD5E-47CA-4048-AEE4-E1D979302461}" presName="rootConnector" presStyleLbl="node1" presStyleIdx="1" presStyleCnt="2"/>
      <dgm:spPr/>
    </dgm:pt>
    <dgm:pt modelId="{BC616765-0E1E-4CB3-B3B4-088DFD57BC72}" type="pres">
      <dgm:prSet presAssocID="{1CF5CD5E-47CA-4048-AEE4-E1D979302461}" presName="childShape" presStyleCnt="0"/>
      <dgm:spPr/>
    </dgm:pt>
  </dgm:ptLst>
  <dgm:cxnLst>
    <dgm:cxn modelId="{3034F435-2AC7-4ED7-A583-2D4AC8E89F84}" type="presOf" srcId="{48447B45-B3C0-4E12-8E6D-BD491BA1549A}" destId="{736F0942-5277-4B18-B8B8-215BD620CAD7}" srcOrd="1" destOrd="0" presId="urn:microsoft.com/office/officeart/2005/8/layout/hierarchy3"/>
    <dgm:cxn modelId="{E9E36B70-1F6B-47F4-A7AC-637CA3EC9D61}" type="presOf" srcId="{AB2F5443-20C0-4A3E-9B74-FE7426F23165}" destId="{13CF290F-63D9-4C76-B389-099DAF27E3C3}" srcOrd="0" destOrd="0" presId="urn:microsoft.com/office/officeart/2005/8/layout/hierarchy3"/>
    <dgm:cxn modelId="{1E06DE8A-813B-4F30-8650-729ADFA09819}" type="presOf" srcId="{48447B45-B3C0-4E12-8E6D-BD491BA1549A}" destId="{ABDF9A7B-9373-47DC-8A5E-33ECEDE83088}" srcOrd="0" destOrd="0" presId="urn:microsoft.com/office/officeart/2005/8/layout/hierarchy3"/>
    <dgm:cxn modelId="{196D75BD-8978-45FF-8629-B06764F0EEAE}" srcId="{AB2F5443-20C0-4A3E-9B74-FE7426F23165}" destId="{1CF5CD5E-47CA-4048-AEE4-E1D979302461}" srcOrd="1" destOrd="0" parTransId="{12362E76-7CDF-4D5D-95C1-744B4BFA538E}" sibTransId="{DFEF723F-A947-45A0-9AE9-07AB57836453}"/>
    <dgm:cxn modelId="{6BDBD1BE-56A5-4D44-BA5B-54DE729C5E86}" srcId="{AB2F5443-20C0-4A3E-9B74-FE7426F23165}" destId="{48447B45-B3C0-4E12-8E6D-BD491BA1549A}" srcOrd="0" destOrd="0" parTransId="{1915D5D5-3822-4802-B197-EF3DB03CD432}" sibTransId="{7E981DCE-890B-4724-9B52-15E4CB4CA80D}"/>
    <dgm:cxn modelId="{B8BF77E7-4025-40CB-B501-F2031A93D7B0}" type="presOf" srcId="{1CF5CD5E-47CA-4048-AEE4-E1D979302461}" destId="{6FBB4C1E-4E41-4399-9A44-3F4F190A5169}" srcOrd="1" destOrd="0" presId="urn:microsoft.com/office/officeart/2005/8/layout/hierarchy3"/>
    <dgm:cxn modelId="{BFD224F6-19F5-4028-A9CD-A44651567247}" type="presOf" srcId="{1CF5CD5E-47CA-4048-AEE4-E1D979302461}" destId="{762DCADA-4E42-4FEB-BADF-0A83DDC74129}" srcOrd="0" destOrd="0" presId="urn:microsoft.com/office/officeart/2005/8/layout/hierarchy3"/>
    <dgm:cxn modelId="{84145A6A-06EB-4996-A1FD-AAF667B44B24}" type="presParOf" srcId="{13CF290F-63D9-4C76-B389-099DAF27E3C3}" destId="{8ED49203-9307-4EAC-89B6-ED11404491B3}" srcOrd="0" destOrd="0" presId="urn:microsoft.com/office/officeart/2005/8/layout/hierarchy3"/>
    <dgm:cxn modelId="{3F50A9D9-9055-4C45-B6D9-19A57F3294A8}" type="presParOf" srcId="{8ED49203-9307-4EAC-89B6-ED11404491B3}" destId="{EE062FEE-13D6-4859-95F3-7F558A599BBB}" srcOrd="0" destOrd="0" presId="urn:microsoft.com/office/officeart/2005/8/layout/hierarchy3"/>
    <dgm:cxn modelId="{57CE9F73-AD35-4862-A925-DCCA07C13C74}" type="presParOf" srcId="{EE062FEE-13D6-4859-95F3-7F558A599BBB}" destId="{ABDF9A7B-9373-47DC-8A5E-33ECEDE83088}" srcOrd="0" destOrd="0" presId="urn:microsoft.com/office/officeart/2005/8/layout/hierarchy3"/>
    <dgm:cxn modelId="{AF5A9211-1C2B-4299-ACA2-5A196727507E}" type="presParOf" srcId="{EE062FEE-13D6-4859-95F3-7F558A599BBB}" destId="{736F0942-5277-4B18-B8B8-215BD620CAD7}" srcOrd="1" destOrd="0" presId="urn:microsoft.com/office/officeart/2005/8/layout/hierarchy3"/>
    <dgm:cxn modelId="{E6175198-DE88-4062-8D6A-35E54D11EA33}" type="presParOf" srcId="{8ED49203-9307-4EAC-89B6-ED11404491B3}" destId="{DAD0614F-78CD-4EA3-9A64-9EC7CE12BAE3}" srcOrd="1" destOrd="0" presId="urn:microsoft.com/office/officeart/2005/8/layout/hierarchy3"/>
    <dgm:cxn modelId="{66867887-2901-462F-A39A-EA32941C6DDE}" type="presParOf" srcId="{13CF290F-63D9-4C76-B389-099DAF27E3C3}" destId="{A26AD57C-A09F-4B7A-A1B2-CF190814BA41}" srcOrd="1" destOrd="0" presId="urn:microsoft.com/office/officeart/2005/8/layout/hierarchy3"/>
    <dgm:cxn modelId="{4EF0EEB8-BB9F-4930-A452-242618085E29}" type="presParOf" srcId="{A26AD57C-A09F-4B7A-A1B2-CF190814BA41}" destId="{495FD8A7-EE81-40E4-98E9-A2F32E403548}" srcOrd="0" destOrd="0" presId="urn:microsoft.com/office/officeart/2005/8/layout/hierarchy3"/>
    <dgm:cxn modelId="{BFCF7F3C-7674-49F9-A092-6C78C0628DEB}" type="presParOf" srcId="{495FD8A7-EE81-40E4-98E9-A2F32E403548}" destId="{762DCADA-4E42-4FEB-BADF-0A83DDC74129}" srcOrd="0" destOrd="0" presId="urn:microsoft.com/office/officeart/2005/8/layout/hierarchy3"/>
    <dgm:cxn modelId="{193B509A-64B1-4E02-B62A-9FB1DF49A46F}" type="presParOf" srcId="{495FD8A7-EE81-40E4-98E9-A2F32E403548}" destId="{6FBB4C1E-4E41-4399-9A44-3F4F190A5169}" srcOrd="1" destOrd="0" presId="urn:microsoft.com/office/officeart/2005/8/layout/hierarchy3"/>
    <dgm:cxn modelId="{99FA98EE-DD98-4130-A9E3-F717C541271C}" type="presParOf" srcId="{A26AD57C-A09F-4B7A-A1B2-CF190814BA41}" destId="{BC616765-0E1E-4CB3-B3B4-088DFD57BC7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2F5443-20C0-4A3E-9B74-FE7426F23165}" type="doc">
      <dgm:prSet loTypeId="urn:microsoft.com/office/officeart/2005/8/layout/hierarchy3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7B45-B3C0-4E12-8E6D-BD491BA1549A}">
      <dgm:prSet phldrT="[Texto]" custT="1"/>
      <dgm:spPr/>
      <dgm:t>
        <a:bodyPr/>
        <a:lstStyle/>
        <a:p>
          <a:r>
            <a:rPr lang="en-US" sz="6000" dirty="0"/>
            <a:t>SEM </a:t>
          </a:r>
          <a:r>
            <a:rPr lang="en-US" sz="6000" dirty="0" err="1"/>
            <a:t>SupraST</a:t>
          </a:r>
          <a:endParaRPr lang="en-US" sz="6000" dirty="0"/>
        </a:p>
      </dgm:t>
    </dgm:pt>
    <dgm:pt modelId="{1915D5D5-3822-4802-B197-EF3DB03CD432}" type="parTrans" cxnId="{6BDBD1BE-56A5-4D44-BA5B-54DE729C5E86}">
      <dgm:prSet/>
      <dgm:spPr/>
      <dgm:t>
        <a:bodyPr/>
        <a:lstStyle/>
        <a:p>
          <a:endParaRPr lang="en-US" sz="1600"/>
        </a:p>
      </dgm:t>
    </dgm:pt>
    <dgm:pt modelId="{7E981DCE-890B-4724-9B52-15E4CB4CA80D}" type="sibTrans" cxnId="{6BDBD1BE-56A5-4D44-BA5B-54DE729C5E86}">
      <dgm:prSet/>
      <dgm:spPr/>
      <dgm:t>
        <a:bodyPr/>
        <a:lstStyle/>
        <a:p>
          <a:endParaRPr lang="en-US" sz="1600"/>
        </a:p>
      </dgm:t>
    </dgm:pt>
    <dgm:pt modelId="{8920C55F-FBF4-4727-AF80-CA2C6C26A9EA}">
      <dgm:prSet phldrT="[Texto]" custT="1"/>
      <dgm:spPr/>
      <dgm:t>
        <a:bodyPr/>
        <a:lstStyle/>
        <a:p>
          <a:r>
            <a:rPr lang="en-US" sz="4400" dirty="0" err="1"/>
            <a:t>Baixo</a:t>
          </a:r>
          <a:r>
            <a:rPr lang="en-US" sz="4400" dirty="0"/>
            <a:t> </a:t>
          </a:r>
          <a:r>
            <a:rPr lang="en-US" sz="4400" dirty="0" err="1"/>
            <a:t>Risco</a:t>
          </a:r>
          <a:r>
            <a:rPr lang="en-US" sz="4400" dirty="0"/>
            <a:t> = </a:t>
          </a:r>
          <a:r>
            <a:rPr lang="en-US" sz="4400" dirty="0" err="1"/>
            <a:t>tto</a:t>
          </a:r>
          <a:r>
            <a:rPr lang="en-US" sz="4400" dirty="0"/>
            <a:t> </a:t>
          </a:r>
          <a:r>
            <a:rPr lang="en-US" sz="4400" dirty="0" err="1"/>
            <a:t>clínico</a:t>
          </a:r>
          <a:endParaRPr lang="en-US" sz="4400" dirty="0"/>
        </a:p>
      </dgm:t>
    </dgm:pt>
    <dgm:pt modelId="{22706E56-281C-42C9-BB16-4DDAF89ADC9B}" type="parTrans" cxnId="{37612D57-5219-40A7-AD93-2172FDF43747}">
      <dgm:prSet/>
      <dgm:spPr/>
      <dgm:t>
        <a:bodyPr/>
        <a:lstStyle/>
        <a:p>
          <a:endParaRPr lang="en-US" sz="1600"/>
        </a:p>
      </dgm:t>
    </dgm:pt>
    <dgm:pt modelId="{1AA040D1-A518-4878-ADDE-9731B6B942D0}" type="sibTrans" cxnId="{37612D57-5219-40A7-AD93-2172FDF43747}">
      <dgm:prSet/>
      <dgm:spPr/>
      <dgm:t>
        <a:bodyPr/>
        <a:lstStyle/>
        <a:p>
          <a:endParaRPr lang="en-US" sz="1600"/>
        </a:p>
      </dgm:t>
    </dgm:pt>
    <dgm:pt modelId="{3AF39BAA-23DF-48AD-8DE5-3C466722FCA1}">
      <dgm:prSet phldrT="[Texto]" custT="1"/>
      <dgm:spPr/>
      <dgm:t>
        <a:bodyPr/>
        <a:lstStyle/>
        <a:p>
          <a:r>
            <a:rPr lang="en-US" sz="4400" dirty="0"/>
            <a:t>Alto </a:t>
          </a:r>
          <a:r>
            <a:rPr lang="en-US" sz="4400" dirty="0" err="1"/>
            <a:t>Risco</a:t>
          </a:r>
          <a:r>
            <a:rPr lang="en-US" sz="4400" dirty="0"/>
            <a:t>   = CAT</a:t>
          </a:r>
        </a:p>
      </dgm:t>
    </dgm:pt>
    <dgm:pt modelId="{B963453A-D959-4FA8-9F05-27B666A78C46}" type="parTrans" cxnId="{A5776095-5EF8-4C73-B14E-A4357E9FAFB5}">
      <dgm:prSet/>
      <dgm:spPr/>
      <dgm:t>
        <a:bodyPr/>
        <a:lstStyle/>
        <a:p>
          <a:endParaRPr lang="en-US" sz="1600"/>
        </a:p>
      </dgm:t>
    </dgm:pt>
    <dgm:pt modelId="{06E7CEC5-B1D9-4922-8D2D-33EDD087D091}" type="sibTrans" cxnId="{A5776095-5EF8-4C73-B14E-A4357E9FAFB5}">
      <dgm:prSet/>
      <dgm:spPr/>
      <dgm:t>
        <a:bodyPr/>
        <a:lstStyle/>
        <a:p>
          <a:endParaRPr lang="en-US" sz="1600"/>
        </a:p>
      </dgm:t>
    </dgm:pt>
    <dgm:pt modelId="{1CF5CD5E-47CA-4048-AEE4-E1D979302461}">
      <dgm:prSet phldrT="[Texto]" custT="1"/>
      <dgm:spPr/>
      <dgm:t>
        <a:bodyPr/>
        <a:lstStyle/>
        <a:p>
          <a:r>
            <a:rPr lang="en-US" sz="6000" dirty="0"/>
            <a:t>COM </a:t>
          </a:r>
          <a:r>
            <a:rPr lang="en-US" sz="6000" dirty="0" err="1"/>
            <a:t>SupraST</a:t>
          </a:r>
          <a:endParaRPr lang="en-US" sz="6000" dirty="0"/>
        </a:p>
      </dgm:t>
    </dgm:pt>
    <dgm:pt modelId="{12362E76-7CDF-4D5D-95C1-744B4BFA538E}" type="parTrans" cxnId="{196D75BD-8978-45FF-8629-B06764F0EEAE}">
      <dgm:prSet/>
      <dgm:spPr/>
      <dgm:t>
        <a:bodyPr/>
        <a:lstStyle/>
        <a:p>
          <a:endParaRPr lang="en-US" sz="1600"/>
        </a:p>
      </dgm:t>
    </dgm:pt>
    <dgm:pt modelId="{DFEF723F-A947-45A0-9AE9-07AB57836453}" type="sibTrans" cxnId="{196D75BD-8978-45FF-8629-B06764F0EEAE}">
      <dgm:prSet/>
      <dgm:spPr/>
      <dgm:t>
        <a:bodyPr/>
        <a:lstStyle/>
        <a:p>
          <a:endParaRPr lang="en-US" sz="1600"/>
        </a:p>
      </dgm:t>
    </dgm:pt>
    <dgm:pt modelId="{FC81F958-2C9A-44F8-A5AF-C51D0A604236}">
      <dgm:prSet phldrT="[Texto]" custT="1"/>
      <dgm:spPr/>
      <dgm:t>
        <a:bodyPr/>
        <a:lstStyle/>
        <a:p>
          <a:r>
            <a:rPr lang="en-US" sz="4400" dirty="0" err="1"/>
            <a:t>Trombolítico</a:t>
          </a:r>
          <a:endParaRPr lang="en-US" sz="4400" dirty="0"/>
        </a:p>
      </dgm:t>
    </dgm:pt>
    <dgm:pt modelId="{153029B8-C6E8-47D4-9988-46E13C754622}" type="parTrans" cxnId="{C7DF6415-84F3-436A-B6E2-160BECE59F0D}">
      <dgm:prSet/>
      <dgm:spPr/>
      <dgm:t>
        <a:bodyPr/>
        <a:lstStyle/>
        <a:p>
          <a:endParaRPr lang="en-US" sz="1600"/>
        </a:p>
      </dgm:t>
    </dgm:pt>
    <dgm:pt modelId="{80123F11-61E7-4CEE-A01E-B512C3600990}" type="sibTrans" cxnId="{C7DF6415-84F3-436A-B6E2-160BECE59F0D}">
      <dgm:prSet/>
      <dgm:spPr/>
      <dgm:t>
        <a:bodyPr/>
        <a:lstStyle/>
        <a:p>
          <a:endParaRPr lang="en-US" sz="1600"/>
        </a:p>
      </dgm:t>
    </dgm:pt>
    <dgm:pt modelId="{20F52BBA-D11F-4D1C-A6C5-1E91721B95ED}">
      <dgm:prSet phldrT="[Texto]" custT="1"/>
      <dgm:spPr/>
      <dgm:t>
        <a:bodyPr/>
        <a:lstStyle/>
        <a:p>
          <a:r>
            <a:rPr lang="en-US" sz="4400" dirty="0" err="1"/>
            <a:t>Angioplastia</a:t>
          </a:r>
          <a:r>
            <a:rPr lang="en-US" sz="4400" dirty="0"/>
            <a:t> </a:t>
          </a:r>
          <a:r>
            <a:rPr lang="en-US" sz="4400" dirty="0" err="1"/>
            <a:t>Primária</a:t>
          </a:r>
          <a:endParaRPr lang="en-US" sz="4400" dirty="0"/>
        </a:p>
      </dgm:t>
    </dgm:pt>
    <dgm:pt modelId="{D1FCABB7-B0C2-461C-BD1E-19310F090BA0}" type="parTrans" cxnId="{F4DAD337-910A-448A-B156-5FC1E1885FE5}">
      <dgm:prSet/>
      <dgm:spPr/>
      <dgm:t>
        <a:bodyPr/>
        <a:lstStyle/>
        <a:p>
          <a:endParaRPr lang="en-US" sz="1600"/>
        </a:p>
      </dgm:t>
    </dgm:pt>
    <dgm:pt modelId="{35670E52-F434-400A-B45B-2EF8F7767691}" type="sibTrans" cxnId="{F4DAD337-910A-448A-B156-5FC1E1885FE5}">
      <dgm:prSet/>
      <dgm:spPr/>
      <dgm:t>
        <a:bodyPr/>
        <a:lstStyle/>
        <a:p>
          <a:endParaRPr lang="en-US" sz="1600"/>
        </a:p>
      </dgm:t>
    </dgm:pt>
    <dgm:pt modelId="{13CF290F-63D9-4C76-B389-099DAF27E3C3}" type="pres">
      <dgm:prSet presAssocID="{AB2F5443-20C0-4A3E-9B74-FE7426F231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ED49203-9307-4EAC-89B6-ED11404491B3}" type="pres">
      <dgm:prSet presAssocID="{48447B45-B3C0-4E12-8E6D-BD491BA1549A}" presName="root" presStyleCnt="0"/>
      <dgm:spPr/>
    </dgm:pt>
    <dgm:pt modelId="{EE062FEE-13D6-4859-95F3-7F558A599BBB}" type="pres">
      <dgm:prSet presAssocID="{48447B45-B3C0-4E12-8E6D-BD491BA1549A}" presName="rootComposite" presStyleCnt="0"/>
      <dgm:spPr/>
    </dgm:pt>
    <dgm:pt modelId="{ABDF9A7B-9373-47DC-8A5E-33ECEDE83088}" type="pres">
      <dgm:prSet presAssocID="{48447B45-B3C0-4E12-8E6D-BD491BA1549A}" presName="rootText" presStyleLbl="node1" presStyleIdx="0" presStyleCnt="2"/>
      <dgm:spPr/>
    </dgm:pt>
    <dgm:pt modelId="{736F0942-5277-4B18-B8B8-215BD620CAD7}" type="pres">
      <dgm:prSet presAssocID="{48447B45-B3C0-4E12-8E6D-BD491BA1549A}" presName="rootConnector" presStyleLbl="node1" presStyleIdx="0" presStyleCnt="2"/>
      <dgm:spPr/>
    </dgm:pt>
    <dgm:pt modelId="{DAD0614F-78CD-4EA3-9A64-9EC7CE12BAE3}" type="pres">
      <dgm:prSet presAssocID="{48447B45-B3C0-4E12-8E6D-BD491BA1549A}" presName="childShape" presStyleCnt="0"/>
      <dgm:spPr/>
    </dgm:pt>
    <dgm:pt modelId="{CEA740F1-9FC3-425C-AF14-5F1062621653}" type="pres">
      <dgm:prSet presAssocID="{22706E56-281C-42C9-BB16-4DDAF89ADC9B}" presName="Name13" presStyleLbl="parChTrans1D2" presStyleIdx="0" presStyleCnt="4"/>
      <dgm:spPr/>
    </dgm:pt>
    <dgm:pt modelId="{F4454280-2BE7-4100-90D7-ABE2DF193770}" type="pres">
      <dgm:prSet presAssocID="{8920C55F-FBF4-4727-AF80-CA2C6C26A9EA}" presName="childText" presStyleLbl="bgAcc1" presStyleIdx="0" presStyleCnt="4">
        <dgm:presLayoutVars>
          <dgm:bulletEnabled val="1"/>
        </dgm:presLayoutVars>
      </dgm:prSet>
      <dgm:spPr/>
    </dgm:pt>
    <dgm:pt modelId="{3CBD9F81-84BE-4D80-81CA-1AE1549A59F2}" type="pres">
      <dgm:prSet presAssocID="{B963453A-D959-4FA8-9F05-27B666A78C46}" presName="Name13" presStyleLbl="parChTrans1D2" presStyleIdx="1" presStyleCnt="4"/>
      <dgm:spPr/>
    </dgm:pt>
    <dgm:pt modelId="{8AAD13FD-827A-466A-9FD3-D717972A1B2C}" type="pres">
      <dgm:prSet presAssocID="{3AF39BAA-23DF-48AD-8DE5-3C466722FCA1}" presName="childText" presStyleLbl="bgAcc1" presStyleIdx="1" presStyleCnt="4">
        <dgm:presLayoutVars>
          <dgm:bulletEnabled val="1"/>
        </dgm:presLayoutVars>
      </dgm:prSet>
      <dgm:spPr/>
    </dgm:pt>
    <dgm:pt modelId="{A26AD57C-A09F-4B7A-A1B2-CF190814BA41}" type="pres">
      <dgm:prSet presAssocID="{1CF5CD5E-47CA-4048-AEE4-E1D979302461}" presName="root" presStyleCnt="0"/>
      <dgm:spPr/>
    </dgm:pt>
    <dgm:pt modelId="{495FD8A7-EE81-40E4-98E9-A2F32E403548}" type="pres">
      <dgm:prSet presAssocID="{1CF5CD5E-47CA-4048-AEE4-E1D979302461}" presName="rootComposite" presStyleCnt="0"/>
      <dgm:spPr/>
    </dgm:pt>
    <dgm:pt modelId="{762DCADA-4E42-4FEB-BADF-0A83DDC74129}" type="pres">
      <dgm:prSet presAssocID="{1CF5CD5E-47CA-4048-AEE4-E1D979302461}" presName="rootText" presStyleLbl="node1" presStyleIdx="1" presStyleCnt="2"/>
      <dgm:spPr/>
    </dgm:pt>
    <dgm:pt modelId="{6FBB4C1E-4E41-4399-9A44-3F4F190A5169}" type="pres">
      <dgm:prSet presAssocID="{1CF5CD5E-47CA-4048-AEE4-E1D979302461}" presName="rootConnector" presStyleLbl="node1" presStyleIdx="1" presStyleCnt="2"/>
      <dgm:spPr/>
    </dgm:pt>
    <dgm:pt modelId="{BC616765-0E1E-4CB3-B3B4-088DFD57BC72}" type="pres">
      <dgm:prSet presAssocID="{1CF5CD5E-47CA-4048-AEE4-E1D979302461}" presName="childShape" presStyleCnt="0"/>
      <dgm:spPr/>
    </dgm:pt>
    <dgm:pt modelId="{D66EFDF7-AEBE-4F53-B5B3-281D747A2524}" type="pres">
      <dgm:prSet presAssocID="{153029B8-C6E8-47D4-9988-46E13C754622}" presName="Name13" presStyleLbl="parChTrans1D2" presStyleIdx="2" presStyleCnt="4"/>
      <dgm:spPr/>
    </dgm:pt>
    <dgm:pt modelId="{2FE6A0A1-1658-4929-A2A9-28D9AA13F696}" type="pres">
      <dgm:prSet presAssocID="{FC81F958-2C9A-44F8-A5AF-C51D0A604236}" presName="childText" presStyleLbl="bgAcc1" presStyleIdx="2" presStyleCnt="4">
        <dgm:presLayoutVars>
          <dgm:bulletEnabled val="1"/>
        </dgm:presLayoutVars>
      </dgm:prSet>
      <dgm:spPr/>
    </dgm:pt>
    <dgm:pt modelId="{B1CF9B92-81F6-47C2-823A-007E865809C7}" type="pres">
      <dgm:prSet presAssocID="{D1FCABB7-B0C2-461C-BD1E-19310F090BA0}" presName="Name13" presStyleLbl="parChTrans1D2" presStyleIdx="3" presStyleCnt="4"/>
      <dgm:spPr/>
    </dgm:pt>
    <dgm:pt modelId="{0776D515-34FB-42FD-9E92-51703394E341}" type="pres">
      <dgm:prSet presAssocID="{20F52BBA-D11F-4D1C-A6C5-1E91721B95ED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37159D09-5000-478D-BA8E-2127EAC69EED}" type="presOf" srcId="{D1FCABB7-B0C2-461C-BD1E-19310F090BA0}" destId="{B1CF9B92-81F6-47C2-823A-007E865809C7}" srcOrd="0" destOrd="0" presId="urn:microsoft.com/office/officeart/2005/8/layout/hierarchy3"/>
    <dgm:cxn modelId="{C7DF6415-84F3-436A-B6E2-160BECE59F0D}" srcId="{1CF5CD5E-47CA-4048-AEE4-E1D979302461}" destId="{FC81F958-2C9A-44F8-A5AF-C51D0A604236}" srcOrd="0" destOrd="0" parTransId="{153029B8-C6E8-47D4-9988-46E13C754622}" sibTransId="{80123F11-61E7-4CEE-A01E-B512C3600990}"/>
    <dgm:cxn modelId="{2ABC052A-BC83-491D-98D8-792F32F03A37}" type="presOf" srcId="{FC81F958-2C9A-44F8-A5AF-C51D0A604236}" destId="{2FE6A0A1-1658-4929-A2A9-28D9AA13F696}" srcOrd="0" destOrd="0" presId="urn:microsoft.com/office/officeart/2005/8/layout/hierarchy3"/>
    <dgm:cxn modelId="{3034F435-2AC7-4ED7-A583-2D4AC8E89F84}" type="presOf" srcId="{48447B45-B3C0-4E12-8E6D-BD491BA1549A}" destId="{736F0942-5277-4B18-B8B8-215BD620CAD7}" srcOrd="1" destOrd="0" presId="urn:microsoft.com/office/officeart/2005/8/layout/hierarchy3"/>
    <dgm:cxn modelId="{F4DAD337-910A-448A-B156-5FC1E1885FE5}" srcId="{1CF5CD5E-47CA-4048-AEE4-E1D979302461}" destId="{20F52BBA-D11F-4D1C-A6C5-1E91721B95ED}" srcOrd="1" destOrd="0" parTransId="{D1FCABB7-B0C2-461C-BD1E-19310F090BA0}" sibTransId="{35670E52-F434-400A-B45B-2EF8F7767691}"/>
    <dgm:cxn modelId="{31B2DA5B-8A0C-4DA9-8193-BA0AD4FE0622}" type="presOf" srcId="{3AF39BAA-23DF-48AD-8DE5-3C466722FCA1}" destId="{8AAD13FD-827A-466A-9FD3-D717972A1B2C}" srcOrd="0" destOrd="0" presId="urn:microsoft.com/office/officeart/2005/8/layout/hierarchy3"/>
    <dgm:cxn modelId="{3503D861-200F-45F1-BE16-4E43B94615BD}" type="presOf" srcId="{B963453A-D959-4FA8-9F05-27B666A78C46}" destId="{3CBD9F81-84BE-4D80-81CA-1AE1549A59F2}" srcOrd="0" destOrd="0" presId="urn:microsoft.com/office/officeart/2005/8/layout/hierarchy3"/>
    <dgm:cxn modelId="{70BEB26A-6C37-4A69-AA46-31D0319A43A2}" type="presOf" srcId="{22706E56-281C-42C9-BB16-4DDAF89ADC9B}" destId="{CEA740F1-9FC3-425C-AF14-5F1062621653}" srcOrd="0" destOrd="0" presId="urn:microsoft.com/office/officeart/2005/8/layout/hierarchy3"/>
    <dgm:cxn modelId="{E9E36B70-1F6B-47F4-A7AC-637CA3EC9D61}" type="presOf" srcId="{AB2F5443-20C0-4A3E-9B74-FE7426F23165}" destId="{13CF290F-63D9-4C76-B389-099DAF27E3C3}" srcOrd="0" destOrd="0" presId="urn:microsoft.com/office/officeart/2005/8/layout/hierarchy3"/>
    <dgm:cxn modelId="{E11E2651-3932-46DB-892C-DAD562695174}" type="presOf" srcId="{20F52BBA-D11F-4D1C-A6C5-1E91721B95ED}" destId="{0776D515-34FB-42FD-9E92-51703394E341}" srcOrd="0" destOrd="0" presId="urn:microsoft.com/office/officeart/2005/8/layout/hierarchy3"/>
    <dgm:cxn modelId="{37612D57-5219-40A7-AD93-2172FDF43747}" srcId="{48447B45-B3C0-4E12-8E6D-BD491BA1549A}" destId="{8920C55F-FBF4-4727-AF80-CA2C6C26A9EA}" srcOrd="0" destOrd="0" parTransId="{22706E56-281C-42C9-BB16-4DDAF89ADC9B}" sibTransId="{1AA040D1-A518-4878-ADDE-9731B6B942D0}"/>
    <dgm:cxn modelId="{1E06DE8A-813B-4F30-8650-729ADFA09819}" type="presOf" srcId="{48447B45-B3C0-4E12-8E6D-BD491BA1549A}" destId="{ABDF9A7B-9373-47DC-8A5E-33ECEDE83088}" srcOrd="0" destOrd="0" presId="urn:microsoft.com/office/officeart/2005/8/layout/hierarchy3"/>
    <dgm:cxn modelId="{A5776095-5EF8-4C73-B14E-A4357E9FAFB5}" srcId="{48447B45-B3C0-4E12-8E6D-BD491BA1549A}" destId="{3AF39BAA-23DF-48AD-8DE5-3C466722FCA1}" srcOrd="1" destOrd="0" parTransId="{B963453A-D959-4FA8-9F05-27B666A78C46}" sibTransId="{06E7CEC5-B1D9-4922-8D2D-33EDD087D091}"/>
    <dgm:cxn modelId="{196D75BD-8978-45FF-8629-B06764F0EEAE}" srcId="{AB2F5443-20C0-4A3E-9B74-FE7426F23165}" destId="{1CF5CD5E-47CA-4048-AEE4-E1D979302461}" srcOrd="1" destOrd="0" parTransId="{12362E76-7CDF-4D5D-95C1-744B4BFA538E}" sibTransId="{DFEF723F-A947-45A0-9AE9-07AB57836453}"/>
    <dgm:cxn modelId="{6BDBD1BE-56A5-4D44-BA5B-54DE729C5E86}" srcId="{AB2F5443-20C0-4A3E-9B74-FE7426F23165}" destId="{48447B45-B3C0-4E12-8E6D-BD491BA1549A}" srcOrd="0" destOrd="0" parTransId="{1915D5D5-3822-4802-B197-EF3DB03CD432}" sibTransId="{7E981DCE-890B-4724-9B52-15E4CB4CA80D}"/>
    <dgm:cxn modelId="{B8BF77E7-4025-40CB-B501-F2031A93D7B0}" type="presOf" srcId="{1CF5CD5E-47CA-4048-AEE4-E1D979302461}" destId="{6FBB4C1E-4E41-4399-9A44-3F4F190A5169}" srcOrd="1" destOrd="0" presId="urn:microsoft.com/office/officeart/2005/8/layout/hierarchy3"/>
    <dgm:cxn modelId="{649400F1-BC50-4E5D-B2DB-18CACFC2F34A}" type="presOf" srcId="{8920C55F-FBF4-4727-AF80-CA2C6C26A9EA}" destId="{F4454280-2BE7-4100-90D7-ABE2DF193770}" srcOrd="0" destOrd="0" presId="urn:microsoft.com/office/officeart/2005/8/layout/hierarchy3"/>
    <dgm:cxn modelId="{BFD224F6-19F5-4028-A9CD-A44651567247}" type="presOf" srcId="{1CF5CD5E-47CA-4048-AEE4-E1D979302461}" destId="{762DCADA-4E42-4FEB-BADF-0A83DDC74129}" srcOrd="0" destOrd="0" presId="urn:microsoft.com/office/officeart/2005/8/layout/hierarchy3"/>
    <dgm:cxn modelId="{1E3647FC-EE41-4731-8A70-30398EF627D3}" type="presOf" srcId="{153029B8-C6E8-47D4-9988-46E13C754622}" destId="{D66EFDF7-AEBE-4F53-B5B3-281D747A2524}" srcOrd="0" destOrd="0" presId="urn:microsoft.com/office/officeart/2005/8/layout/hierarchy3"/>
    <dgm:cxn modelId="{84145A6A-06EB-4996-A1FD-AAF667B44B24}" type="presParOf" srcId="{13CF290F-63D9-4C76-B389-099DAF27E3C3}" destId="{8ED49203-9307-4EAC-89B6-ED11404491B3}" srcOrd="0" destOrd="0" presId="urn:microsoft.com/office/officeart/2005/8/layout/hierarchy3"/>
    <dgm:cxn modelId="{3F50A9D9-9055-4C45-B6D9-19A57F3294A8}" type="presParOf" srcId="{8ED49203-9307-4EAC-89B6-ED11404491B3}" destId="{EE062FEE-13D6-4859-95F3-7F558A599BBB}" srcOrd="0" destOrd="0" presId="urn:microsoft.com/office/officeart/2005/8/layout/hierarchy3"/>
    <dgm:cxn modelId="{57CE9F73-AD35-4862-A925-DCCA07C13C74}" type="presParOf" srcId="{EE062FEE-13D6-4859-95F3-7F558A599BBB}" destId="{ABDF9A7B-9373-47DC-8A5E-33ECEDE83088}" srcOrd="0" destOrd="0" presId="urn:microsoft.com/office/officeart/2005/8/layout/hierarchy3"/>
    <dgm:cxn modelId="{AF5A9211-1C2B-4299-ACA2-5A196727507E}" type="presParOf" srcId="{EE062FEE-13D6-4859-95F3-7F558A599BBB}" destId="{736F0942-5277-4B18-B8B8-215BD620CAD7}" srcOrd="1" destOrd="0" presId="urn:microsoft.com/office/officeart/2005/8/layout/hierarchy3"/>
    <dgm:cxn modelId="{E6175198-DE88-4062-8D6A-35E54D11EA33}" type="presParOf" srcId="{8ED49203-9307-4EAC-89B6-ED11404491B3}" destId="{DAD0614F-78CD-4EA3-9A64-9EC7CE12BAE3}" srcOrd="1" destOrd="0" presId="urn:microsoft.com/office/officeart/2005/8/layout/hierarchy3"/>
    <dgm:cxn modelId="{0BFD1990-1E7F-4F57-B789-B86CF4BF88A8}" type="presParOf" srcId="{DAD0614F-78CD-4EA3-9A64-9EC7CE12BAE3}" destId="{CEA740F1-9FC3-425C-AF14-5F1062621653}" srcOrd="0" destOrd="0" presId="urn:microsoft.com/office/officeart/2005/8/layout/hierarchy3"/>
    <dgm:cxn modelId="{2E13C26D-634E-4947-87EF-0AD3010D1D74}" type="presParOf" srcId="{DAD0614F-78CD-4EA3-9A64-9EC7CE12BAE3}" destId="{F4454280-2BE7-4100-90D7-ABE2DF193770}" srcOrd="1" destOrd="0" presId="urn:microsoft.com/office/officeart/2005/8/layout/hierarchy3"/>
    <dgm:cxn modelId="{979C7451-E38E-4B83-A41F-A827ED6A5E44}" type="presParOf" srcId="{DAD0614F-78CD-4EA3-9A64-9EC7CE12BAE3}" destId="{3CBD9F81-84BE-4D80-81CA-1AE1549A59F2}" srcOrd="2" destOrd="0" presId="urn:microsoft.com/office/officeart/2005/8/layout/hierarchy3"/>
    <dgm:cxn modelId="{6F0C638A-6CCE-4CBF-A644-EF41AED31930}" type="presParOf" srcId="{DAD0614F-78CD-4EA3-9A64-9EC7CE12BAE3}" destId="{8AAD13FD-827A-466A-9FD3-D717972A1B2C}" srcOrd="3" destOrd="0" presId="urn:microsoft.com/office/officeart/2005/8/layout/hierarchy3"/>
    <dgm:cxn modelId="{66867887-2901-462F-A39A-EA32941C6DDE}" type="presParOf" srcId="{13CF290F-63D9-4C76-B389-099DAF27E3C3}" destId="{A26AD57C-A09F-4B7A-A1B2-CF190814BA41}" srcOrd="1" destOrd="0" presId="urn:microsoft.com/office/officeart/2005/8/layout/hierarchy3"/>
    <dgm:cxn modelId="{4EF0EEB8-BB9F-4930-A452-242618085E29}" type="presParOf" srcId="{A26AD57C-A09F-4B7A-A1B2-CF190814BA41}" destId="{495FD8A7-EE81-40E4-98E9-A2F32E403548}" srcOrd="0" destOrd="0" presId="urn:microsoft.com/office/officeart/2005/8/layout/hierarchy3"/>
    <dgm:cxn modelId="{BFCF7F3C-7674-49F9-A092-6C78C0628DEB}" type="presParOf" srcId="{495FD8A7-EE81-40E4-98E9-A2F32E403548}" destId="{762DCADA-4E42-4FEB-BADF-0A83DDC74129}" srcOrd="0" destOrd="0" presId="urn:microsoft.com/office/officeart/2005/8/layout/hierarchy3"/>
    <dgm:cxn modelId="{193B509A-64B1-4E02-B62A-9FB1DF49A46F}" type="presParOf" srcId="{495FD8A7-EE81-40E4-98E9-A2F32E403548}" destId="{6FBB4C1E-4E41-4399-9A44-3F4F190A5169}" srcOrd="1" destOrd="0" presId="urn:microsoft.com/office/officeart/2005/8/layout/hierarchy3"/>
    <dgm:cxn modelId="{99FA98EE-DD98-4130-A9E3-F717C541271C}" type="presParOf" srcId="{A26AD57C-A09F-4B7A-A1B2-CF190814BA41}" destId="{BC616765-0E1E-4CB3-B3B4-088DFD57BC72}" srcOrd="1" destOrd="0" presId="urn:microsoft.com/office/officeart/2005/8/layout/hierarchy3"/>
    <dgm:cxn modelId="{8909CB77-A8A4-4050-83DA-1159E0A2546E}" type="presParOf" srcId="{BC616765-0E1E-4CB3-B3B4-088DFD57BC72}" destId="{D66EFDF7-AEBE-4F53-B5B3-281D747A2524}" srcOrd="0" destOrd="0" presId="urn:microsoft.com/office/officeart/2005/8/layout/hierarchy3"/>
    <dgm:cxn modelId="{168349D7-36A3-441F-AD0B-A9E5AD2E5823}" type="presParOf" srcId="{BC616765-0E1E-4CB3-B3B4-088DFD57BC72}" destId="{2FE6A0A1-1658-4929-A2A9-28D9AA13F696}" srcOrd="1" destOrd="0" presId="urn:microsoft.com/office/officeart/2005/8/layout/hierarchy3"/>
    <dgm:cxn modelId="{A4CD1154-F812-4FEB-A124-AF20ED3C5411}" type="presParOf" srcId="{BC616765-0E1E-4CB3-B3B4-088DFD57BC72}" destId="{B1CF9B92-81F6-47C2-823A-007E865809C7}" srcOrd="2" destOrd="0" presId="urn:microsoft.com/office/officeart/2005/8/layout/hierarchy3"/>
    <dgm:cxn modelId="{DDBA45A9-5E54-4984-B2A1-2197B846FC98}" type="presParOf" srcId="{BC616765-0E1E-4CB3-B3B4-088DFD57BC72}" destId="{0776D515-34FB-42FD-9E92-51703394E34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A1CDF1-30EE-4446-A1B9-441F491E501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7B78816-0EC1-40CC-907E-DA3CD7569352}">
      <dgm:prSet phldrT="[Texto]"/>
      <dgm:spPr/>
      <dgm:t>
        <a:bodyPr/>
        <a:lstStyle/>
        <a:p>
          <a:r>
            <a:rPr lang="pt-BR" dirty="0"/>
            <a:t>Normal</a:t>
          </a:r>
        </a:p>
      </dgm:t>
    </dgm:pt>
    <dgm:pt modelId="{D159BAAB-37BA-4852-9120-F7082C84E81E}" type="parTrans" cxnId="{126CF8E8-BE8F-4A27-A894-EA7974B990E8}">
      <dgm:prSet/>
      <dgm:spPr/>
      <dgm:t>
        <a:bodyPr/>
        <a:lstStyle/>
        <a:p>
          <a:endParaRPr lang="pt-BR"/>
        </a:p>
      </dgm:t>
    </dgm:pt>
    <dgm:pt modelId="{3CC41525-9C67-41E7-BC42-E7AD1E7C9748}" type="sibTrans" cxnId="{126CF8E8-BE8F-4A27-A894-EA7974B990E8}">
      <dgm:prSet/>
      <dgm:spPr/>
      <dgm:t>
        <a:bodyPr/>
        <a:lstStyle/>
        <a:p>
          <a:endParaRPr lang="pt-BR"/>
        </a:p>
      </dgm:t>
    </dgm:pt>
    <dgm:pt modelId="{C8D8F236-E5AA-4C42-82D1-CEFD0183BBB3}">
      <dgm:prSet phldrT="[Texto]"/>
      <dgm:spPr/>
      <dgm:t>
        <a:bodyPr/>
        <a:lstStyle/>
        <a:p>
          <a:r>
            <a:rPr lang="pt-BR" dirty="0"/>
            <a:t>Inespecífico</a:t>
          </a:r>
        </a:p>
      </dgm:t>
    </dgm:pt>
    <dgm:pt modelId="{53EEAD5E-401B-4E6C-A737-C1A76B8A0B33}" type="parTrans" cxnId="{3E39AE63-A190-49D9-84EA-462E5C01529C}">
      <dgm:prSet/>
      <dgm:spPr/>
      <dgm:t>
        <a:bodyPr/>
        <a:lstStyle/>
        <a:p>
          <a:endParaRPr lang="pt-BR"/>
        </a:p>
      </dgm:t>
    </dgm:pt>
    <dgm:pt modelId="{CF1888AD-4F4E-499C-9F31-FA1A01D0D6C6}" type="sibTrans" cxnId="{3E39AE63-A190-49D9-84EA-462E5C01529C}">
      <dgm:prSet/>
      <dgm:spPr/>
      <dgm:t>
        <a:bodyPr/>
        <a:lstStyle/>
        <a:p>
          <a:endParaRPr lang="pt-BR"/>
        </a:p>
      </dgm:t>
    </dgm:pt>
    <dgm:pt modelId="{296C1EEB-40A2-4B51-8DE4-EA7E5A633ED8}">
      <dgm:prSet phldrT="[Texto]"/>
      <dgm:spPr/>
      <dgm:t>
        <a:bodyPr/>
        <a:lstStyle/>
        <a:p>
          <a:r>
            <a:rPr lang="pt-BR" dirty="0" err="1"/>
            <a:t>InfraST</a:t>
          </a:r>
          <a:r>
            <a:rPr lang="pt-BR" dirty="0"/>
            <a:t> horizontal e/ou alterações dinâmicas</a:t>
          </a:r>
        </a:p>
      </dgm:t>
    </dgm:pt>
    <dgm:pt modelId="{C5C217D4-1C51-4F62-BAFB-9B6E1A689BA0}" type="parTrans" cxnId="{727029B8-421E-4F66-B58A-D9AA82BA4CCD}">
      <dgm:prSet/>
      <dgm:spPr/>
      <dgm:t>
        <a:bodyPr/>
        <a:lstStyle/>
        <a:p>
          <a:endParaRPr lang="pt-BR"/>
        </a:p>
      </dgm:t>
    </dgm:pt>
    <dgm:pt modelId="{D0B1BD62-6D44-4E26-A4F4-A6E929DAAC47}" type="sibTrans" cxnId="{727029B8-421E-4F66-B58A-D9AA82BA4CCD}">
      <dgm:prSet/>
      <dgm:spPr/>
      <dgm:t>
        <a:bodyPr/>
        <a:lstStyle/>
        <a:p>
          <a:endParaRPr lang="pt-BR"/>
        </a:p>
      </dgm:t>
    </dgm:pt>
    <dgm:pt modelId="{A38EC6E1-193D-4470-A009-01E437F340BA}">
      <dgm:prSet phldrT="[Texto]"/>
      <dgm:spPr/>
      <dgm:t>
        <a:bodyPr/>
        <a:lstStyle/>
        <a:p>
          <a:r>
            <a:rPr lang="pt-BR" dirty="0" err="1"/>
            <a:t>Supra-ST</a:t>
          </a:r>
          <a:endParaRPr lang="pt-BR" dirty="0"/>
        </a:p>
      </dgm:t>
    </dgm:pt>
    <dgm:pt modelId="{C69CE7F5-211C-46DF-A084-237369A3E012}" type="parTrans" cxnId="{A0661B1A-F7FC-464F-83DE-1AC8C3ABAD51}">
      <dgm:prSet/>
      <dgm:spPr/>
      <dgm:t>
        <a:bodyPr/>
        <a:lstStyle/>
        <a:p>
          <a:endParaRPr lang="pt-BR"/>
        </a:p>
      </dgm:t>
    </dgm:pt>
    <dgm:pt modelId="{503D5BE6-BB86-421A-92E4-FEC2B74C4AE2}" type="sibTrans" cxnId="{A0661B1A-F7FC-464F-83DE-1AC8C3ABAD51}">
      <dgm:prSet/>
      <dgm:spPr/>
      <dgm:t>
        <a:bodyPr/>
        <a:lstStyle/>
        <a:p>
          <a:endParaRPr lang="pt-BR"/>
        </a:p>
      </dgm:t>
    </dgm:pt>
    <dgm:pt modelId="{2BF35786-023B-4BBB-A182-5650FEA9E9FB}" type="pres">
      <dgm:prSet presAssocID="{46A1CDF1-30EE-4446-A1B9-441F491E5015}" presName="Name0" presStyleCnt="0">
        <dgm:presLayoutVars>
          <dgm:dir/>
          <dgm:resizeHandles val="exact"/>
        </dgm:presLayoutVars>
      </dgm:prSet>
      <dgm:spPr/>
    </dgm:pt>
    <dgm:pt modelId="{80E342A3-44A9-4DF6-8DAE-2AB3F83913B2}" type="pres">
      <dgm:prSet presAssocID="{46A1CDF1-30EE-4446-A1B9-441F491E5015}" presName="bkgdShp" presStyleLbl="alignAccFollowNode1" presStyleIdx="0" presStyleCnt="1"/>
      <dgm:spPr/>
    </dgm:pt>
    <dgm:pt modelId="{B8ACED2D-1CA4-4AD7-80C4-B0295706A94B}" type="pres">
      <dgm:prSet presAssocID="{46A1CDF1-30EE-4446-A1B9-441F491E5015}" presName="linComp" presStyleCnt="0"/>
      <dgm:spPr/>
    </dgm:pt>
    <dgm:pt modelId="{A88C5A54-8BDD-412D-B665-98283A3AB5A6}" type="pres">
      <dgm:prSet presAssocID="{B7B78816-0EC1-40CC-907E-DA3CD7569352}" presName="compNode" presStyleCnt="0"/>
      <dgm:spPr/>
    </dgm:pt>
    <dgm:pt modelId="{B504841A-E166-487B-BBF6-4CA37EDEAA22}" type="pres">
      <dgm:prSet presAssocID="{B7B78816-0EC1-40CC-907E-DA3CD7569352}" presName="node" presStyleLbl="node1" presStyleIdx="0" presStyleCnt="4">
        <dgm:presLayoutVars>
          <dgm:bulletEnabled val="1"/>
        </dgm:presLayoutVars>
      </dgm:prSet>
      <dgm:spPr/>
    </dgm:pt>
    <dgm:pt modelId="{606139F1-3023-4307-85DD-C28B4B40C168}" type="pres">
      <dgm:prSet presAssocID="{B7B78816-0EC1-40CC-907E-DA3CD7569352}" presName="invisiNode" presStyleLbl="node1" presStyleIdx="0" presStyleCnt="4"/>
      <dgm:spPr/>
    </dgm:pt>
    <dgm:pt modelId="{8CDC1786-60D9-4DD5-BD5E-CC31A96814F4}" type="pres">
      <dgm:prSet presAssocID="{B7B78816-0EC1-40CC-907E-DA3CD7569352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7F6FE623-BF24-4B9D-87B6-848FC81A50DB}" type="pres">
      <dgm:prSet presAssocID="{3CC41525-9C67-41E7-BC42-E7AD1E7C9748}" presName="sibTrans" presStyleLbl="sibTrans2D1" presStyleIdx="0" presStyleCnt="0"/>
      <dgm:spPr/>
    </dgm:pt>
    <dgm:pt modelId="{9C6339CF-2C24-43BF-A182-29E7D0C2A5FA}" type="pres">
      <dgm:prSet presAssocID="{C8D8F236-E5AA-4C42-82D1-CEFD0183BBB3}" presName="compNode" presStyleCnt="0"/>
      <dgm:spPr/>
    </dgm:pt>
    <dgm:pt modelId="{C5A29618-A87F-4F4D-84F6-97FA8FC1F402}" type="pres">
      <dgm:prSet presAssocID="{C8D8F236-E5AA-4C42-82D1-CEFD0183BBB3}" presName="node" presStyleLbl="node1" presStyleIdx="1" presStyleCnt="4">
        <dgm:presLayoutVars>
          <dgm:bulletEnabled val="1"/>
        </dgm:presLayoutVars>
      </dgm:prSet>
      <dgm:spPr/>
    </dgm:pt>
    <dgm:pt modelId="{A831FC7E-70F1-4605-92B1-575DD23DD7A8}" type="pres">
      <dgm:prSet presAssocID="{C8D8F236-E5AA-4C42-82D1-CEFD0183BBB3}" presName="invisiNode" presStyleLbl="node1" presStyleIdx="1" presStyleCnt="4"/>
      <dgm:spPr/>
    </dgm:pt>
    <dgm:pt modelId="{3465D630-4DB1-442D-82BD-26E059BD8AEA}" type="pres">
      <dgm:prSet presAssocID="{C8D8F236-E5AA-4C42-82D1-CEFD0183BBB3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7000" b="-77000"/>
          </a:stretch>
        </a:blipFill>
      </dgm:spPr>
    </dgm:pt>
    <dgm:pt modelId="{4047FD5D-003F-426E-8D8A-98BD5658A224}" type="pres">
      <dgm:prSet presAssocID="{CF1888AD-4F4E-499C-9F31-FA1A01D0D6C6}" presName="sibTrans" presStyleLbl="sibTrans2D1" presStyleIdx="0" presStyleCnt="0"/>
      <dgm:spPr/>
    </dgm:pt>
    <dgm:pt modelId="{D149C8A5-E610-456B-B9E8-9F9FEC04B2CB}" type="pres">
      <dgm:prSet presAssocID="{296C1EEB-40A2-4B51-8DE4-EA7E5A633ED8}" presName="compNode" presStyleCnt="0"/>
      <dgm:spPr/>
    </dgm:pt>
    <dgm:pt modelId="{4AEF129D-55C9-4291-819D-40E739A9596E}" type="pres">
      <dgm:prSet presAssocID="{296C1EEB-40A2-4B51-8DE4-EA7E5A633ED8}" presName="node" presStyleLbl="node1" presStyleIdx="2" presStyleCnt="4">
        <dgm:presLayoutVars>
          <dgm:bulletEnabled val="1"/>
        </dgm:presLayoutVars>
      </dgm:prSet>
      <dgm:spPr/>
    </dgm:pt>
    <dgm:pt modelId="{0C45E27F-7264-4ECC-8561-DDD783C01E30}" type="pres">
      <dgm:prSet presAssocID="{296C1EEB-40A2-4B51-8DE4-EA7E5A633ED8}" presName="invisiNode" presStyleLbl="node1" presStyleIdx="2" presStyleCnt="4"/>
      <dgm:spPr/>
    </dgm:pt>
    <dgm:pt modelId="{E11C4C94-35B1-48BA-B77D-6A2CE808EF34}" type="pres">
      <dgm:prSet presAssocID="{296C1EEB-40A2-4B51-8DE4-EA7E5A633ED8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  <dgm:pt modelId="{9A16639E-F7C1-416C-B8DB-855AFCAC176A}" type="pres">
      <dgm:prSet presAssocID="{D0B1BD62-6D44-4E26-A4F4-A6E929DAAC47}" presName="sibTrans" presStyleLbl="sibTrans2D1" presStyleIdx="0" presStyleCnt="0"/>
      <dgm:spPr/>
    </dgm:pt>
    <dgm:pt modelId="{52B678EB-DE5D-42CA-A93A-37A023C6EDF9}" type="pres">
      <dgm:prSet presAssocID="{A38EC6E1-193D-4470-A009-01E437F340BA}" presName="compNode" presStyleCnt="0"/>
      <dgm:spPr/>
    </dgm:pt>
    <dgm:pt modelId="{364FAC81-B31C-4122-B7D3-B608D92E7B85}" type="pres">
      <dgm:prSet presAssocID="{A38EC6E1-193D-4470-A009-01E437F340BA}" presName="node" presStyleLbl="node1" presStyleIdx="3" presStyleCnt="4">
        <dgm:presLayoutVars>
          <dgm:bulletEnabled val="1"/>
        </dgm:presLayoutVars>
      </dgm:prSet>
      <dgm:spPr/>
    </dgm:pt>
    <dgm:pt modelId="{9C4352D8-C345-46A1-8C5A-1C42926EEBAE}" type="pres">
      <dgm:prSet presAssocID="{A38EC6E1-193D-4470-A009-01E437F340BA}" presName="invisiNode" presStyleLbl="node1" presStyleIdx="3" presStyleCnt="4"/>
      <dgm:spPr/>
    </dgm:pt>
    <dgm:pt modelId="{76996C59-E5B4-4C02-9569-513CF70ABD71}" type="pres">
      <dgm:prSet presAssocID="{A38EC6E1-193D-4470-A009-01E437F340BA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</dgm:ptLst>
  <dgm:cxnLst>
    <dgm:cxn modelId="{60811A00-91C4-4F4D-AB30-A97CA03FB173}" type="presOf" srcId="{3CC41525-9C67-41E7-BC42-E7AD1E7C9748}" destId="{7F6FE623-BF24-4B9D-87B6-848FC81A50DB}" srcOrd="0" destOrd="0" presId="urn:microsoft.com/office/officeart/2005/8/layout/pList2"/>
    <dgm:cxn modelId="{A0661B1A-F7FC-464F-83DE-1AC8C3ABAD51}" srcId="{46A1CDF1-30EE-4446-A1B9-441F491E5015}" destId="{A38EC6E1-193D-4470-A009-01E437F340BA}" srcOrd="3" destOrd="0" parTransId="{C69CE7F5-211C-46DF-A084-237369A3E012}" sibTransId="{503D5BE6-BB86-421A-92E4-FEC2B74C4AE2}"/>
    <dgm:cxn modelId="{31E2C130-FDB2-41ED-A3A9-CCAF38C3A5F6}" type="presOf" srcId="{A38EC6E1-193D-4470-A009-01E437F340BA}" destId="{364FAC81-B31C-4122-B7D3-B608D92E7B85}" srcOrd="0" destOrd="0" presId="urn:microsoft.com/office/officeart/2005/8/layout/pList2"/>
    <dgm:cxn modelId="{5FC24F60-14ED-4490-9318-3F1300A68B00}" type="presOf" srcId="{CF1888AD-4F4E-499C-9F31-FA1A01D0D6C6}" destId="{4047FD5D-003F-426E-8D8A-98BD5658A224}" srcOrd="0" destOrd="0" presId="urn:microsoft.com/office/officeart/2005/8/layout/pList2"/>
    <dgm:cxn modelId="{3E39AE63-A190-49D9-84EA-462E5C01529C}" srcId="{46A1CDF1-30EE-4446-A1B9-441F491E5015}" destId="{C8D8F236-E5AA-4C42-82D1-CEFD0183BBB3}" srcOrd="1" destOrd="0" parTransId="{53EEAD5E-401B-4E6C-A737-C1A76B8A0B33}" sibTransId="{CF1888AD-4F4E-499C-9F31-FA1A01D0D6C6}"/>
    <dgm:cxn modelId="{CB8CD144-4B70-47CF-A03C-0CBB28F74EEF}" type="presOf" srcId="{46A1CDF1-30EE-4446-A1B9-441F491E5015}" destId="{2BF35786-023B-4BBB-A182-5650FEA9E9FB}" srcOrd="0" destOrd="0" presId="urn:microsoft.com/office/officeart/2005/8/layout/pList2"/>
    <dgm:cxn modelId="{7F4F8651-FB87-4FF6-A31A-39427B576738}" type="presOf" srcId="{C8D8F236-E5AA-4C42-82D1-CEFD0183BBB3}" destId="{C5A29618-A87F-4F4D-84F6-97FA8FC1F402}" srcOrd="0" destOrd="0" presId="urn:microsoft.com/office/officeart/2005/8/layout/pList2"/>
    <dgm:cxn modelId="{710DBA91-946F-43FB-B244-75374AEF2C4C}" type="presOf" srcId="{D0B1BD62-6D44-4E26-A4F4-A6E929DAAC47}" destId="{9A16639E-F7C1-416C-B8DB-855AFCAC176A}" srcOrd="0" destOrd="0" presId="urn:microsoft.com/office/officeart/2005/8/layout/pList2"/>
    <dgm:cxn modelId="{612B53A6-60E1-467A-9EFD-42BE9551858F}" type="presOf" srcId="{296C1EEB-40A2-4B51-8DE4-EA7E5A633ED8}" destId="{4AEF129D-55C9-4291-819D-40E739A9596E}" srcOrd="0" destOrd="0" presId="urn:microsoft.com/office/officeart/2005/8/layout/pList2"/>
    <dgm:cxn modelId="{727029B8-421E-4F66-B58A-D9AA82BA4CCD}" srcId="{46A1CDF1-30EE-4446-A1B9-441F491E5015}" destId="{296C1EEB-40A2-4B51-8DE4-EA7E5A633ED8}" srcOrd="2" destOrd="0" parTransId="{C5C217D4-1C51-4F62-BAFB-9B6E1A689BA0}" sibTransId="{D0B1BD62-6D44-4E26-A4F4-A6E929DAAC47}"/>
    <dgm:cxn modelId="{126CF8E8-BE8F-4A27-A894-EA7974B990E8}" srcId="{46A1CDF1-30EE-4446-A1B9-441F491E5015}" destId="{B7B78816-0EC1-40CC-907E-DA3CD7569352}" srcOrd="0" destOrd="0" parTransId="{D159BAAB-37BA-4852-9120-F7082C84E81E}" sibTransId="{3CC41525-9C67-41E7-BC42-E7AD1E7C9748}"/>
    <dgm:cxn modelId="{06E9FBF2-E327-49D3-BC95-98C11C72072D}" type="presOf" srcId="{B7B78816-0EC1-40CC-907E-DA3CD7569352}" destId="{B504841A-E166-487B-BBF6-4CA37EDEAA22}" srcOrd="0" destOrd="0" presId="urn:microsoft.com/office/officeart/2005/8/layout/pList2"/>
    <dgm:cxn modelId="{D9C86E54-D0EB-4789-93A8-09EF05A79042}" type="presParOf" srcId="{2BF35786-023B-4BBB-A182-5650FEA9E9FB}" destId="{80E342A3-44A9-4DF6-8DAE-2AB3F83913B2}" srcOrd="0" destOrd="0" presId="urn:microsoft.com/office/officeart/2005/8/layout/pList2"/>
    <dgm:cxn modelId="{7CE489B8-E3CC-4565-8DA2-18D36EF07F59}" type="presParOf" srcId="{2BF35786-023B-4BBB-A182-5650FEA9E9FB}" destId="{B8ACED2D-1CA4-4AD7-80C4-B0295706A94B}" srcOrd="1" destOrd="0" presId="urn:microsoft.com/office/officeart/2005/8/layout/pList2"/>
    <dgm:cxn modelId="{8EBA1074-EA79-49DC-A50C-8C06670E92EE}" type="presParOf" srcId="{B8ACED2D-1CA4-4AD7-80C4-B0295706A94B}" destId="{A88C5A54-8BDD-412D-B665-98283A3AB5A6}" srcOrd="0" destOrd="0" presId="urn:microsoft.com/office/officeart/2005/8/layout/pList2"/>
    <dgm:cxn modelId="{2A35FD4E-0FB5-47C1-9C6F-C9BD3E440F55}" type="presParOf" srcId="{A88C5A54-8BDD-412D-B665-98283A3AB5A6}" destId="{B504841A-E166-487B-BBF6-4CA37EDEAA22}" srcOrd="0" destOrd="0" presId="urn:microsoft.com/office/officeart/2005/8/layout/pList2"/>
    <dgm:cxn modelId="{57DC7673-11BB-4374-A62E-7D7797B6BEAE}" type="presParOf" srcId="{A88C5A54-8BDD-412D-B665-98283A3AB5A6}" destId="{606139F1-3023-4307-85DD-C28B4B40C168}" srcOrd="1" destOrd="0" presId="urn:microsoft.com/office/officeart/2005/8/layout/pList2"/>
    <dgm:cxn modelId="{73D65E7E-532F-4F8B-90E8-4D3F1422E45C}" type="presParOf" srcId="{A88C5A54-8BDD-412D-B665-98283A3AB5A6}" destId="{8CDC1786-60D9-4DD5-BD5E-CC31A96814F4}" srcOrd="2" destOrd="0" presId="urn:microsoft.com/office/officeart/2005/8/layout/pList2"/>
    <dgm:cxn modelId="{5C1CC63A-9071-4D27-9290-F462A0359ED6}" type="presParOf" srcId="{B8ACED2D-1CA4-4AD7-80C4-B0295706A94B}" destId="{7F6FE623-BF24-4B9D-87B6-848FC81A50DB}" srcOrd="1" destOrd="0" presId="urn:microsoft.com/office/officeart/2005/8/layout/pList2"/>
    <dgm:cxn modelId="{E4A00E38-B28C-4419-B140-EE91506847BE}" type="presParOf" srcId="{B8ACED2D-1CA4-4AD7-80C4-B0295706A94B}" destId="{9C6339CF-2C24-43BF-A182-29E7D0C2A5FA}" srcOrd="2" destOrd="0" presId="urn:microsoft.com/office/officeart/2005/8/layout/pList2"/>
    <dgm:cxn modelId="{79A85E09-F27D-48AA-BB31-BDD9516B4585}" type="presParOf" srcId="{9C6339CF-2C24-43BF-A182-29E7D0C2A5FA}" destId="{C5A29618-A87F-4F4D-84F6-97FA8FC1F402}" srcOrd="0" destOrd="0" presId="urn:microsoft.com/office/officeart/2005/8/layout/pList2"/>
    <dgm:cxn modelId="{EB6EB161-1823-4DCF-B307-DD7C06C07B99}" type="presParOf" srcId="{9C6339CF-2C24-43BF-A182-29E7D0C2A5FA}" destId="{A831FC7E-70F1-4605-92B1-575DD23DD7A8}" srcOrd="1" destOrd="0" presId="urn:microsoft.com/office/officeart/2005/8/layout/pList2"/>
    <dgm:cxn modelId="{F7D7FAFF-7B51-437C-86A8-1D648DC3498B}" type="presParOf" srcId="{9C6339CF-2C24-43BF-A182-29E7D0C2A5FA}" destId="{3465D630-4DB1-442D-82BD-26E059BD8AEA}" srcOrd="2" destOrd="0" presId="urn:microsoft.com/office/officeart/2005/8/layout/pList2"/>
    <dgm:cxn modelId="{36833592-37AC-4941-9FD7-09302FB0E58B}" type="presParOf" srcId="{B8ACED2D-1CA4-4AD7-80C4-B0295706A94B}" destId="{4047FD5D-003F-426E-8D8A-98BD5658A224}" srcOrd="3" destOrd="0" presId="urn:microsoft.com/office/officeart/2005/8/layout/pList2"/>
    <dgm:cxn modelId="{8C17CF7C-DDAD-4F2A-93C9-573067459A00}" type="presParOf" srcId="{B8ACED2D-1CA4-4AD7-80C4-B0295706A94B}" destId="{D149C8A5-E610-456B-B9E8-9F9FEC04B2CB}" srcOrd="4" destOrd="0" presId="urn:microsoft.com/office/officeart/2005/8/layout/pList2"/>
    <dgm:cxn modelId="{82E407B7-4F46-41AC-A242-16ADC2A33FA0}" type="presParOf" srcId="{D149C8A5-E610-456B-B9E8-9F9FEC04B2CB}" destId="{4AEF129D-55C9-4291-819D-40E739A9596E}" srcOrd="0" destOrd="0" presId="urn:microsoft.com/office/officeart/2005/8/layout/pList2"/>
    <dgm:cxn modelId="{BB6B9980-5255-463F-BF10-28EE8D6DAA65}" type="presParOf" srcId="{D149C8A5-E610-456B-B9E8-9F9FEC04B2CB}" destId="{0C45E27F-7264-4ECC-8561-DDD783C01E30}" srcOrd="1" destOrd="0" presId="urn:microsoft.com/office/officeart/2005/8/layout/pList2"/>
    <dgm:cxn modelId="{23A547E5-4E58-419A-9C73-A02E677CC4B7}" type="presParOf" srcId="{D149C8A5-E610-456B-B9E8-9F9FEC04B2CB}" destId="{E11C4C94-35B1-48BA-B77D-6A2CE808EF34}" srcOrd="2" destOrd="0" presId="urn:microsoft.com/office/officeart/2005/8/layout/pList2"/>
    <dgm:cxn modelId="{C2610EC4-AEDA-4DEB-B153-85AD14A9CDD4}" type="presParOf" srcId="{B8ACED2D-1CA4-4AD7-80C4-B0295706A94B}" destId="{9A16639E-F7C1-416C-B8DB-855AFCAC176A}" srcOrd="5" destOrd="0" presId="urn:microsoft.com/office/officeart/2005/8/layout/pList2"/>
    <dgm:cxn modelId="{02236F7F-43FE-4BC4-A13E-F5BA9547AEF5}" type="presParOf" srcId="{B8ACED2D-1CA4-4AD7-80C4-B0295706A94B}" destId="{52B678EB-DE5D-42CA-A93A-37A023C6EDF9}" srcOrd="6" destOrd="0" presId="urn:microsoft.com/office/officeart/2005/8/layout/pList2"/>
    <dgm:cxn modelId="{F8D9797C-7169-4A36-AAFE-2C8EAFA443C0}" type="presParOf" srcId="{52B678EB-DE5D-42CA-A93A-37A023C6EDF9}" destId="{364FAC81-B31C-4122-B7D3-B608D92E7B85}" srcOrd="0" destOrd="0" presId="urn:microsoft.com/office/officeart/2005/8/layout/pList2"/>
    <dgm:cxn modelId="{6809AAB8-51E0-420B-9AF5-6DCA5689F67E}" type="presParOf" srcId="{52B678EB-DE5D-42CA-A93A-37A023C6EDF9}" destId="{9C4352D8-C345-46A1-8C5A-1C42926EEBAE}" srcOrd="1" destOrd="0" presId="urn:microsoft.com/office/officeart/2005/8/layout/pList2"/>
    <dgm:cxn modelId="{2CF41269-702B-42A5-B854-C79498DB08EF}" type="presParOf" srcId="{52B678EB-DE5D-42CA-A93A-37A023C6EDF9}" destId="{76996C59-E5B4-4C02-9569-513CF70ABD71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B2D509-F8CB-4CB2-B7D3-042A5BE49A0D}" type="doc">
      <dgm:prSet loTypeId="urn:microsoft.com/office/officeart/2005/8/layout/cycle4" loCatId="matrix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FF4AA44-0A96-48B8-BA8D-3414955F7049}">
      <dgm:prSet phldrT="[Texto]" custT="1"/>
      <dgm:spPr>
        <a:xfrm>
          <a:off x="2109798" y="257979"/>
          <a:ext cx="1959741" cy="1959741"/>
        </a:xfrm>
        <a:prstGeom prst="pieWedge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D2,D3,</a:t>
          </a:r>
        </a:p>
        <a:p>
          <a:pPr>
            <a:buNone/>
          </a:pPr>
          <a:r>
            <a:rPr lang="en-US" sz="36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aVF</a:t>
          </a:r>
          <a:endParaRPr lang="en-US" sz="36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8C1F304-DCC8-4D43-8A65-84556032DD14}" type="parTrans" cxnId="{5FD27340-23C2-48FD-8161-67AA6676BDDD}">
      <dgm:prSet/>
      <dgm:spPr/>
      <dgm:t>
        <a:bodyPr/>
        <a:lstStyle/>
        <a:p>
          <a:endParaRPr lang="en-US" sz="3600"/>
        </a:p>
      </dgm:t>
    </dgm:pt>
    <dgm:pt modelId="{D3E80D4E-9473-4D3D-8329-9AC5EE0E0B4C}" type="sibTrans" cxnId="{5FD27340-23C2-48FD-8161-67AA6676BDDD}">
      <dgm:prSet/>
      <dgm:spPr/>
      <dgm:t>
        <a:bodyPr/>
        <a:lstStyle/>
        <a:p>
          <a:endParaRPr lang="en-US" sz="3600"/>
        </a:p>
      </dgm:t>
    </dgm:pt>
    <dgm:pt modelId="{6F8F4114-21B8-430F-B105-D1112169867B}">
      <dgm:prSet phldrT="[Texto]" custT="1"/>
      <dgm:spPr>
        <a:xfrm>
          <a:off x="1172924" y="0"/>
          <a:ext cx="2235825" cy="1448308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pPr>
            <a:buChar char="•"/>
          </a:pPr>
          <a:r>
            <a:rPr lang="en-US" sz="3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INFERIOR</a:t>
          </a:r>
        </a:p>
      </dgm:t>
    </dgm:pt>
    <dgm:pt modelId="{8887562E-5196-4523-A756-71D6D21F8F18}" type="parTrans" cxnId="{09B81D62-AA73-4B26-9538-4F6FD44FC0E1}">
      <dgm:prSet/>
      <dgm:spPr/>
      <dgm:t>
        <a:bodyPr/>
        <a:lstStyle/>
        <a:p>
          <a:endParaRPr lang="en-US" sz="3600"/>
        </a:p>
      </dgm:t>
    </dgm:pt>
    <dgm:pt modelId="{A4101AD4-3C34-4F6E-A668-AA51C2F43EB5}" type="sibTrans" cxnId="{09B81D62-AA73-4B26-9538-4F6FD44FC0E1}">
      <dgm:prSet/>
      <dgm:spPr/>
      <dgm:t>
        <a:bodyPr/>
        <a:lstStyle/>
        <a:p>
          <a:endParaRPr lang="en-US" sz="3600"/>
        </a:p>
      </dgm:t>
    </dgm:pt>
    <dgm:pt modelId="{CCE90B82-A40C-40D1-A24E-CAD5F8679BC4}">
      <dgm:prSet phldrT="[Texto]" custT="1"/>
      <dgm:spPr>
        <a:xfrm rot="5400000">
          <a:off x="4160059" y="257979"/>
          <a:ext cx="1959741" cy="1959741"/>
        </a:xfrm>
        <a:prstGeom prst="pieWedg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D1,aVL,V5,V6</a:t>
          </a:r>
        </a:p>
      </dgm:t>
    </dgm:pt>
    <dgm:pt modelId="{78C7E951-791A-482A-8738-BB829D298DCA}" type="parTrans" cxnId="{4C15484F-48CB-43C6-9E68-0757162CD5CD}">
      <dgm:prSet/>
      <dgm:spPr/>
      <dgm:t>
        <a:bodyPr/>
        <a:lstStyle/>
        <a:p>
          <a:endParaRPr lang="en-US" sz="3600"/>
        </a:p>
      </dgm:t>
    </dgm:pt>
    <dgm:pt modelId="{950991DC-B272-4DB6-85DC-0AE95B9230D7}" type="sibTrans" cxnId="{4C15484F-48CB-43C6-9E68-0757162CD5CD}">
      <dgm:prSet/>
      <dgm:spPr/>
      <dgm:t>
        <a:bodyPr/>
        <a:lstStyle/>
        <a:p>
          <a:endParaRPr lang="en-US" sz="3600"/>
        </a:p>
      </dgm:t>
    </dgm:pt>
    <dgm:pt modelId="{F4517855-337D-42AA-973A-ACDA6E55927C}">
      <dgm:prSet phldrT="[Texto]" custT="1"/>
      <dgm:spPr>
        <a:xfrm>
          <a:off x="4820850" y="0"/>
          <a:ext cx="2235825" cy="1448308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pPr>
            <a:buChar char="•"/>
          </a:pPr>
          <a:r>
            <a:rPr lang="en-US" sz="3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LATERAL</a:t>
          </a:r>
        </a:p>
      </dgm:t>
    </dgm:pt>
    <dgm:pt modelId="{F2024D0A-83B7-410C-9269-7D6F60F35038}" type="parTrans" cxnId="{7AD09464-B7F6-48A9-9B87-343ADBC7F60B}">
      <dgm:prSet/>
      <dgm:spPr/>
      <dgm:t>
        <a:bodyPr/>
        <a:lstStyle/>
        <a:p>
          <a:endParaRPr lang="en-US" sz="3600"/>
        </a:p>
      </dgm:t>
    </dgm:pt>
    <dgm:pt modelId="{41D926E0-0AAA-4E09-A774-D3AB05B300D1}" type="sibTrans" cxnId="{7AD09464-B7F6-48A9-9B87-343ADBC7F60B}">
      <dgm:prSet/>
      <dgm:spPr/>
      <dgm:t>
        <a:bodyPr/>
        <a:lstStyle/>
        <a:p>
          <a:endParaRPr lang="en-US" sz="3600"/>
        </a:p>
      </dgm:t>
    </dgm:pt>
    <dgm:pt modelId="{167CAAA5-0A20-4C77-A305-1508EBEF3442}">
      <dgm:prSet phldrT="[Texto]" custT="1"/>
      <dgm:spPr>
        <a:xfrm rot="10800000">
          <a:off x="4160059" y="2308241"/>
          <a:ext cx="1959741" cy="1959741"/>
        </a:xfrm>
        <a:prstGeom prst="pieWedge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V1-V4</a:t>
          </a:r>
        </a:p>
      </dgm:t>
    </dgm:pt>
    <dgm:pt modelId="{C560ACF7-58F3-4480-8330-CDB156B21549}" type="parTrans" cxnId="{812E3503-15D1-4CFC-B385-E4CD8218C926}">
      <dgm:prSet/>
      <dgm:spPr/>
      <dgm:t>
        <a:bodyPr/>
        <a:lstStyle/>
        <a:p>
          <a:endParaRPr lang="en-US" sz="3600"/>
        </a:p>
      </dgm:t>
    </dgm:pt>
    <dgm:pt modelId="{196D21E3-A11A-4A02-949D-5FEB54172BC5}" type="sibTrans" cxnId="{812E3503-15D1-4CFC-B385-E4CD8218C926}">
      <dgm:prSet/>
      <dgm:spPr/>
      <dgm:t>
        <a:bodyPr/>
        <a:lstStyle/>
        <a:p>
          <a:endParaRPr lang="en-US" sz="3600"/>
        </a:p>
      </dgm:t>
    </dgm:pt>
    <dgm:pt modelId="{CA56423D-4DD2-40E2-92FB-5EB866ADF652}">
      <dgm:prSet phldrT="[Texto]" custT="1"/>
      <dgm:spPr>
        <a:xfrm>
          <a:off x="4820850" y="3077654"/>
          <a:ext cx="2235825" cy="1448308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pPr>
            <a:buChar char="•"/>
          </a:pPr>
          <a:r>
            <a:rPr lang="en-US" sz="3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ANTERIOR</a:t>
          </a:r>
        </a:p>
      </dgm:t>
    </dgm:pt>
    <dgm:pt modelId="{AB0800CC-B5E0-4DE1-8A4A-CD343B3EA437}" type="parTrans" cxnId="{E086EBA4-F96D-46AD-8004-AA5A65C6CAD4}">
      <dgm:prSet/>
      <dgm:spPr/>
      <dgm:t>
        <a:bodyPr/>
        <a:lstStyle/>
        <a:p>
          <a:endParaRPr lang="en-US" sz="3600"/>
        </a:p>
      </dgm:t>
    </dgm:pt>
    <dgm:pt modelId="{87519B27-BE79-47B1-B62E-3BA5883CCE99}" type="sibTrans" cxnId="{E086EBA4-F96D-46AD-8004-AA5A65C6CAD4}">
      <dgm:prSet/>
      <dgm:spPr/>
      <dgm:t>
        <a:bodyPr/>
        <a:lstStyle/>
        <a:p>
          <a:endParaRPr lang="en-US" sz="3600"/>
        </a:p>
      </dgm:t>
    </dgm:pt>
    <dgm:pt modelId="{9EF0632D-010C-4C29-8261-E8524CB01076}">
      <dgm:prSet phldrT="[Texto]" custT="1"/>
      <dgm:spPr>
        <a:xfrm rot="16200000">
          <a:off x="2109798" y="2308241"/>
          <a:ext cx="1959741" cy="1959741"/>
        </a:xfrm>
        <a:prstGeom prst="pieWedg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BAC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en-US" sz="36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V3R-V4R</a:t>
          </a:r>
        </a:p>
      </dgm:t>
    </dgm:pt>
    <dgm:pt modelId="{F95B9B87-2C5F-4C1D-BEC9-9E747679040C}" type="parTrans" cxnId="{D448C934-60C5-493C-A2CC-2CF6CEC75A4F}">
      <dgm:prSet/>
      <dgm:spPr/>
      <dgm:t>
        <a:bodyPr/>
        <a:lstStyle/>
        <a:p>
          <a:endParaRPr lang="en-US" sz="3600"/>
        </a:p>
      </dgm:t>
    </dgm:pt>
    <dgm:pt modelId="{5CDF9FEB-34AA-4BED-86B0-FF1239F7252C}" type="sibTrans" cxnId="{D448C934-60C5-493C-A2CC-2CF6CEC75A4F}">
      <dgm:prSet/>
      <dgm:spPr/>
      <dgm:t>
        <a:bodyPr/>
        <a:lstStyle/>
        <a:p>
          <a:endParaRPr lang="en-US" sz="3600"/>
        </a:p>
      </dgm:t>
    </dgm:pt>
    <dgm:pt modelId="{CCF308FC-0632-4B58-96BC-94F87240A9EA}">
      <dgm:prSet phldrT="[Texto]" custT="1"/>
      <dgm:spPr>
        <a:xfrm>
          <a:off x="1172924" y="3077654"/>
          <a:ext cx="2235825" cy="1448308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gm:spPr>
      <dgm:t>
        <a:bodyPr/>
        <a:lstStyle/>
        <a:p>
          <a:pPr>
            <a:buChar char="•"/>
          </a:pPr>
          <a:r>
            <a:rPr lang="en-US" sz="24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VENTRÍCULO</a:t>
          </a: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DIREITO</a:t>
          </a:r>
        </a:p>
      </dgm:t>
    </dgm:pt>
    <dgm:pt modelId="{2EF73727-B673-4CCB-976D-2033C37D6D2A}" type="parTrans" cxnId="{A2879ABE-2FA3-428D-AD8F-4027E7F4C92D}">
      <dgm:prSet/>
      <dgm:spPr/>
      <dgm:t>
        <a:bodyPr/>
        <a:lstStyle/>
        <a:p>
          <a:endParaRPr lang="en-US" sz="3600"/>
        </a:p>
      </dgm:t>
    </dgm:pt>
    <dgm:pt modelId="{EE836301-7589-4BB7-AEA9-2201DDC9A092}" type="sibTrans" cxnId="{A2879ABE-2FA3-428D-AD8F-4027E7F4C92D}">
      <dgm:prSet/>
      <dgm:spPr/>
      <dgm:t>
        <a:bodyPr/>
        <a:lstStyle/>
        <a:p>
          <a:endParaRPr lang="en-US" sz="3600"/>
        </a:p>
      </dgm:t>
    </dgm:pt>
    <dgm:pt modelId="{8EAF5C4A-A361-4A89-A5D9-A9AF0C18314B}" type="pres">
      <dgm:prSet presAssocID="{E9B2D509-F8CB-4CB2-B7D3-042A5BE49A0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5B5E8EC-AB37-4EC6-A6A3-5105CE40F7FF}" type="pres">
      <dgm:prSet presAssocID="{E9B2D509-F8CB-4CB2-B7D3-042A5BE49A0D}" presName="children" presStyleCnt="0"/>
      <dgm:spPr/>
    </dgm:pt>
    <dgm:pt modelId="{FB9E2981-1E79-4150-8DD5-D7279D9069F6}" type="pres">
      <dgm:prSet presAssocID="{E9B2D509-F8CB-4CB2-B7D3-042A5BE49A0D}" presName="child1group" presStyleCnt="0"/>
      <dgm:spPr/>
    </dgm:pt>
    <dgm:pt modelId="{9E9D8F25-7AC7-42BD-B0FD-939EA143F28D}" type="pres">
      <dgm:prSet presAssocID="{E9B2D509-F8CB-4CB2-B7D3-042A5BE49A0D}" presName="child1" presStyleLbl="bgAcc1" presStyleIdx="0" presStyleCnt="4"/>
      <dgm:spPr/>
    </dgm:pt>
    <dgm:pt modelId="{E2A144AF-2EE3-40CB-9731-14294C012A45}" type="pres">
      <dgm:prSet presAssocID="{E9B2D509-F8CB-4CB2-B7D3-042A5BE49A0D}" presName="child1Text" presStyleLbl="bgAcc1" presStyleIdx="0" presStyleCnt="4">
        <dgm:presLayoutVars>
          <dgm:bulletEnabled val="1"/>
        </dgm:presLayoutVars>
      </dgm:prSet>
      <dgm:spPr/>
    </dgm:pt>
    <dgm:pt modelId="{98F50901-8923-4A6B-B09A-F2CD331390A8}" type="pres">
      <dgm:prSet presAssocID="{E9B2D509-F8CB-4CB2-B7D3-042A5BE49A0D}" presName="child2group" presStyleCnt="0"/>
      <dgm:spPr/>
    </dgm:pt>
    <dgm:pt modelId="{E556E5A7-70A9-4176-AABB-F00D7A89A6CB}" type="pres">
      <dgm:prSet presAssocID="{E9B2D509-F8CB-4CB2-B7D3-042A5BE49A0D}" presName="child2" presStyleLbl="bgAcc1" presStyleIdx="1" presStyleCnt="4"/>
      <dgm:spPr/>
    </dgm:pt>
    <dgm:pt modelId="{8A6CEAE2-FC23-48E2-9F56-973521A62D18}" type="pres">
      <dgm:prSet presAssocID="{E9B2D509-F8CB-4CB2-B7D3-042A5BE49A0D}" presName="child2Text" presStyleLbl="bgAcc1" presStyleIdx="1" presStyleCnt="4">
        <dgm:presLayoutVars>
          <dgm:bulletEnabled val="1"/>
        </dgm:presLayoutVars>
      </dgm:prSet>
      <dgm:spPr/>
    </dgm:pt>
    <dgm:pt modelId="{109E1CF6-4B9E-4CF7-8C57-3BCB42C3EC08}" type="pres">
      <dgm:prSet presAssocID="{E9B2D509-F8CB-4CB2-B7D3-042A5BE49A0D}" presName="child3group" presStyleCnt="0"/>
      <dgm:spPr/>
    </dgm:pt>
    <dgm:pt modelId="{CB96135A-FBE0-45AD-8495-FF5C9D61BD19}" type="pres">
      <dgm:prSet presAssocID="{E9B2D509-F8CB-4CB2-B7D3-042A5BE49A0D}" presName="child3" presStyleLbl="bgAcc1" presStyleIdx="2" presStyleCnt="4"/>
      <dgm:spPr/>
    </dgm:pt>
    <dgm:pt modelId="{EE7DB831-9E79-4D64-A668-87A0F9C94D5B}" type="pres">
      <dgm:prSet presAssocID="{E9B2D509-F8CB-4CB2-B7D3-042A5BE49A0D}" presName="child3Text" presStyleLbl="bgAcc1" presStyleIdx="2" presStyleCnt="4">
        <dgm:presLayoutVars>
          <dgm:bulletEnabled val="1"/>
        </dgm:presLayoutVars>
      </dgm:prSet>
      <dgm:spPr/>
    </dgm:pt>
    <dgm:pt modelId="{7B7764BB-EA95-4508-873B-71C89B07B622}" type="pres">
      <dgm:prSet presAssocID="{E9B2D509-F8CB-4CB2-B7D3-042A5BE49A0D}" presName="child4group" presStyleCnt="0"/>
      <dgm:spPr/>
    </dgm:pt>
    <dgm:pt modelId="{9E425F1A-9BCB-4CCB-9639-852E6E887C26}" type="pres">
      <dgm:prSet presAssocID="{E9B2D509-F8CB-4CB2-B7D3-042A5BE49A0D}" presName="child4" presStyleLbl="bgAcc1" presStyleIdx="3" presStyleCnt="4"/>
      <dgm:spPr/>
    </dgm:pt>
    <dgm:pt modelId="{282930C6-61AA-4A9C-A1C8-EB9893E8C2A4}" type="pres">
      <dgm:prSet presAssocID="{E9B2D509-F8CB-4CB2-B7D3-042A5BE49A0D}" presName="child4Text" presStyleLbl="bgAcc1" presStyleIdx="3" presStyleCnt="4">
        <dgm:presLayoutVars>
          <dgm:bulletEnabled val="1"/>
        </dgm:presLayoutVars>
      </dgm:prSet>
      <dgm:spPr/>
    </dgm:pt>
    <dgm:pt modelId="{4B9FD5EE-DA3F-41F4-87A2-ED4618EEAB9C}" type="pres">
      <dgm:prSet presAssocID="{E9B2D509-F8CB-4CB2-B7D3-042A5BE49A0D}" presName="childPlaceholder" presStyleCnt="0"/>
      <dgm:spPr/>
    </dgm:pt>
    <dgm:pt modelId="{E63F586C-642B-4480-890A-1353D55236EB}" type="pres">
      <dgm:prSet presAssocID="{E9B2D509-F8CB-4CB2-B7D3-042A5BE49A0D}" presName="circle" presStyleCnt="0"/>
      <dgm:spPr/>
    </dgm:pt>
    <dgm:pt modelId="{685F1A68-0997-442B-8B26-83B0AD2B4056}" type="pres">
      <dgm:prSet presAssocID="{E9B2D509-F8CB-4CB2-B7D3-042A5BE49A0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53575C62-ED99-407E-A2CB-04DAA28657D1}" type="pres">
      <dgm:prSet presAssocID="{E9B2D509-F8CB-4CB2-B7D3-042A5BE49A0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426320D-A59E-4AC4-9404-43514266682A}" type="pres">
      <dgm:prSet presAssocID="{E9B2D509-F8CB-4CB2-B7D3-042A5BE49A0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687EC2F6-C85E-409A-8C06-698FF64A6535}" type="pres">
      <dgm:prSet presAssocID="{E9B2D509-F8CB-4CB2-B7D3-042A5BE49A0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DA70342-39ED-4B1D-82B5-B44DDE6F0A44}" type="pres">
      <dgm:prSet presAssocID="{E9B2D509-F8CB-4CB2-B7D3-042A5BE49A0D}" presName="quadrantPlaceholder" presStyleCnt="0"/>
      <dgm:spPr/>
    </dgm:pt>
    <dgm:pt modelId="{78EB4AAD-63EF-44FB-9026-A577F1D5966C}" type="pres">
      <dgm:prSet presAssocID="{E9B2D509-F8CB-4CB2-B7D3-042A5BE49A0D}" presName="center1" presStyleLbl="fgShp" presStyleIdx="0" presStyleCnt="2"/>
      <dgm:spPr>
        <a:xfrm>
          <a:off x="3776484" y="1855644"/>
          <a:ext cx="676631" cy="588375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gm:spPr>
    </dgm:pt>
    <dgm:pt modelId="{F7DDB1FE-9B05-4533-BD88-6D5493037515}" type="pres">
      <dgm:prSet presAssocID="{E9B2D509-F8CB-4CB2-B7D3-042A5BE49A0D}" presName="center2" presStyleLbl="fgShp" presStyleIdx="1" presStyleCnt="2"/>
      <dgm:spPr>
        <a:xfrm rot="10800000">
          <a:off x="3776484" y="2081942"/>
          <a:ext cx="676631" cy="588375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gm:spPr>
    </dgm:pt>
  </dgm:ptLst>
  <dgm:cxnLst>
    <dgm:cxn modelId="{D3C4C100-CF68-4813-A22B-F25675133A5B}" type="presOf" srcId="{CCE90B82-A40C-40D1-A24E-CAD5F8679BC4}" destId="{53575C62-ED99-407E-A2CB-04DAA28657D1}" srcOrd="0" destOrd="0" presId="urn:microsoft.com/office/officeart/2005/8/layout/cycle4"/>
    <dgm:cxn modelId="{812E3503-15D1-4CFC-B385-E4CD8218C926}" srcId="{E9B2D509-F8CB-4CB2-B7D3-042A5BE49A0D}" destId="{167CAAA5-0A20-4C77-A305-1508EBEF3442}" srcOrd="2" destOrd="0" parTransId="{C560ACF7-58F3-4480-8330-CDB156B21549}" sibTransId="{196D21E3-A11A-4A02-949D-5FEB54172BC5}"/>
    <dgm:cxn modelId="{1ED3F81D-FAD0-40B8-9469-73AB146BA9EA}" type="presOf" srcId="{F4517855-337D-42AA-973A-ACDA6E55927C}" destId="{8A6CEAE2-FC23-48E2-9F56-973521A62D18}" srcOrd="1" destOrd="0" presId="urn:microsoft.com/office/officeart/2005/8/layout/cycle4"/>
    <dgm:cxn modelId="{95FA341F-94B4-4943-AE95-9D12CDF818C5}" type="presOf" srcId="{CCF308FC-0632-4B58-96BC-94F87240A9EA}" destId="{282930C6-61AA-4A9C-A1C8-EB9893E8C2A4}" srcOrd="1" destOrd="0" presId="urn:microsoft.com/office/officeart/2005/8/layout/cycle4"/>
    <dgm:cxn modelId="{A5AC5E23-B5E8-4137-AABE-ABDD07241BA7}" type="presOf" srcId="{CA56423D-4DD2-40E2-92FB-5EB866ADF652}" destId="{EE7DB831-9E79-4D64-A668-87A0F9C94D5B}" srcOrd="1" destOrd="0" presId="urn:microsoft.com/office/officeart/2005/8/layout/cycle4"/>
    <dgm:cxn modelId="{D448C934-60C5-493C-A2CC-2CF6CEC75A4F}" srcId="{E9B2D509-F8CB-4CB2-B7D3-042A5BE49A0D}" destId="{9EF0632D-010C-4C29-8261-E8524CB01076}" srcOrd="3" destOrd="0" parTransId="{F95B9B87-2C5F-4C1D-BEC9-9E747679040C}" sibTransId="{5CDF9FEB-34AA-4BED-86B0-FF1239F7252C}"/>
    <dgm:cxn modelId="{879BDF35-8697-421D-9D55-A99C2FBB4E6F}" type="presOf" srcId="{9EF0632D-010C-4C29-8261-E8524CB01076}" destId="{687EC2F6-C85E-409A-8C06-698FF64A6535}" srcOrd="0" destOrd="0" presId="urn:microsoft.com/office/officeart/2005/8/layout/cycle4"/>
    <dgm:cxn modelId="{7C124436-C407-4E6C-85F2-93B68293AA98}" type="presOf" srcId="{E9B2D509-F8CB-4CB2-B7D3-042A5BE49A0D}" destId="{8EAF5C4A-A361-4A89-A5D9-A9AF0C18314B}" srcOrd="0" destOrd="0" presId="urn:microsoft.com/office/officeart/2005/8/layout/cycle4"/>
    <dgm:cxn modelId="{5CD1583A-6A88-4253-874F-7D9E23BCCB3C}" type="presOf" srcId="{6F8F4114-21B8-430F-B105-D1112169867B}" destId="{E2A144AF-2EE3-40CB-9731-14294C012A45}" srcOrd="1" destOrd="0" presId="urn:microsoft.com/office/officeart/2005/8/layout/cycle4"/>
    <dgm:cxn modelId="{5FD27340-23C2-48FD-8161-67AA6676BDDD}" srcId="{E9B2D509-F8CB-4CB2-B7D3-042A5BE49A0D}" destId="{EFF4AA44-0A96-48B8-BA8D-3414955F7049}" srcOrd="0" destOrd="0" parTransId="{B8C1F304-DCC8-4D43-8A65-84556032DD14}" sibTransId="{D3E80D4E-9473-4D3D-8329-9AC5EE0E0B4C}"/>
    <dgm:cxn modelId="{09B81D62-AA73-4B26-9538-4F6FD44FC0E1}" srcId="{EFF4AA44-0A96-48B8-BA8D-3414955F7049}" destId="{6F8F4114-21B8-430F-B105-D1112169867B}" srcOrd="0" destOrd="0" parTransId="{8887562E-5196-4523-A756-71D6D21F8F18}" sibTransId="{A4101AD4-3C34-4F6E-A668-AA51C2F43EB5}"/>
    <dgm:cxn modelId="{7AD09464-B7F6-48A9-9B87-343ADBC7F60B}" srcId="{CCE90B82-A40C-40D1-A24E-CAD5F8679BC4}" destId="{F4517855-337D-42AA-973A-ACDA6E55927C}" srcOrd="0" destOrd="0" parTransId="{F2024D0A-83B7-410C-9269-7D6F60F35038}" sibTransId="{41D926E0-0AAA-4E09-A774-D3AB05B300D1}"/>
    <dgm:cxn modelId="{EF208547-D5E9-46A8-8A42-DFED71769EF0}" type="presOf" srcId="{167CAAA5-0A20-4C77-A305-1508EBEF3442}" destId="{C426320D-A59E-4AC4-9404-43514266682A}" srcOrd="0" destOrd="0" presId="urn:microsoft.com/office/officeart/2005/8/layout/cycle4"/>
    <dgm:cxn modelId="{4C15484F-48CB-43C6-9E68-0757162CD5CD}" srcId="{E9B2D509-F8CB-4CB2-B7D3-042A5BE49A0D}" destId="{CCE90B82-A40C-40D1-A24E-CAD5F8679BC4}" srcOrd="1" destOrd="0" parTransId="{78C7E951-791A-482A-8738-BB829D298DCA}" sibTransId="{950991DC-B272-4DB6-85DC-0AE95B9230D7}"/>
    <dgm:cxn modelId="{13D51176-B1BB-409B-B61C-9A50618D6D33}" type="presOf" srcId="{CCF308FC-0632-4B58-96BC-94F87240A9EA}" destId="{9E425F1A-9BCB-4CCB-9639-852E6E887C26}" srcOrd="0" destOrd="0" presId="urn:microsoft.com/office/officeart/2005/8/layout/cycle4"/>
    <dgm:cxn modelId="{BFEAA490-258E-478D-AF7F-78044C5D71FF}" type="presOf" srcId="{F4517855-337D-42AA-973A-ACDA6E55927C}" destId="{E556E5A7-70A9-4176-AABB-F00D7A89A6CB}" srcOrd="0" destOrd="0" presId="urn:microsoft.com/office/officeart/2005/8/layout/cycle4"/>
    <dgm:cxn modelId="{832AFC9B-731B-4D94-8012-4C3F229F5A29}" type="presOf" srcId="{EFF4AA44-0A96-48B8-BA8D-3414955F7049}" destId="{685F1A68-0997-442B-8B26-83B0AD2B4056}" srcOrd="0" destOrd="0" presId="urn:microsoft.com/office/officeart/2005/8/layout/cycle4"/>
    <dgm:cxn modelId="{E086EBA4-F96D-46AD-8004-AA5A65C6CAD4}" srcId="{167CAAA5-0A20-4C77-A305-1508EBEF3442}" destId="{CA56423D-4DD2-40E2-92FB-5EB866ADF652}" srcOrd="0" destOrd="0" parTransId="{AB0800CC-B5E0-4DE1-8A4A-CD343B3EA437}" sibTransId="{87519B27-BE79-47B1-B62E-3BA5883CCE99}"/>
    <dgm:cxn modelId="{54ABD7A9-28BD-4E4C-8818-5281B42FDF77}" type="presOf" srcId="{6F8F4114-21B8-430F-B105-D1112169867B}" destId="{9E9D8F25-7AC7-42BD-B0FD-939EA143F28D}" srcOrd="0" destOrd="0" presId="urn:microsoft.com/office/officeart/2005/8/layout/cycle4"/>
    <dgm:cxn modelId="{993F86B5-5D79-4CA8-8B5A-6C9647B85DC2}" type="presOf" srcId="{CA56423D-4DD2-40E2-92FB-5EB866ADF652}" destId="{CB96135A-FBE0-45AD-8495-FF5C9D61BD19}" srcOrd="0" destOrd="0" presId="urn:microsoft.com/office/officeart/2005/8/layout/cycle4"/>
    <dgm:cxn modelId="{A2879ABE-2FA3-428D-AD8F-4027E7F4C92D}" srcId="{9EF0632D-010C-4C29-8261-E8524CB01076}" destId="{CCF308FC-0632-4B58-96BC-94F87240A9EA}" srcOrd="0" destOrd="0" parTransId="{2EF73727-B673-4CCB-976D-2033C37D6D2A}" sibTransId="{EE836301-7589-4BB7-AEA9-2201DDC9A092}"/>
    <dgm:cxn modelId="{DAD49940-0C02-4AA8-B66D-A75917317C86}" type="presParOf" srcId="{8EAF5C4A-A361-4A89-A5D9-A9AF0C18314B}" destId="{65B5E8EC-AB37-4EC6-A6A3-5105CE40F7FF}" srcOrd="0" destOrd="0" presId="urn:microsoft.com/office/officeart/2005/8/layout/cycle4"/>
    <dgm:cxn modelId="{EF6BC3A3-2A38-4267-8859-32383E2D8C5A}" type="presParOf" srcId="{65B5E8EC-AB37-4EC6-A6A3-5105CE40F7FF}" destId="{FB9E2981-1E79-4150-8DD5-D7279D9069F6}" srcOrd="0" destOrd="0" presId="urn:microsoft.com/office/officeart/2005/8/layout/cycle4"/>
    <dgm:cxn modelId="{F4CCF94C-3D5D-4773-81BB-F55E4D9FFAD7}" type="presParOf" srcId="{FB9E2981-1E79-4150-8DD5-D7279D9069F6}" destId="{9E9D8F25-7AC7-42BD-B0FD-939EA143F28D}" srcOrd="0" destOrd="0" presId="urn:microsoft.com/office/officeart/2005/8/layout/cycle4"/>
    <dgm:cxn modelId="{A777B2BF-FA5B-4CD0-A165-674FC920DC89}" type="presParOf" srcId="{FB9E2981-1E79-4150-8DD5-D7279D9069F6}" destId="{E2A144AF-2EE3-40CB-9731-14294C012A45}" srcOrd="1" destOrd="0" presId="urn:microsoft.com/office/officeart/2005/8/layout/cycle4"/>
    <dgm:cxn modelId="{E675FFA1-85F4-439E-A347-4C0AF9479059}" type="presParOf" srcId="{65B5E8EC-AB37-4EC6-A6A3-5105CE40F7FF}" destId="{98F50901-8923-4A6B-B09A-F2CD331390A8}" srcOrd="1" destOrd="0" presId="urn:microsoft.com/office/officeart/2005/8/layout/cycle4"/>
    <dgm:cxn modelId="{EF05299C-D990-47E1-8E6E-ED571879DC98}" type="presParOf" srcId="{98F50901-8923-4A6B-B09A-F2CD331390A8}" destId="{E556E5A7-70A9-4176-AABB-F00D7A89A6CB}" srcOrd="0" destOrd="0" presId="urn:microsoft.com/office/officeart/2005/8/layout/cycle4"/>
    <dgm:cxn modelId="{EDB93A8D-7DE4-44D9-B289-FB20AD0EBC2C}" type="presParOf" srcId="{98F50901-8923-4A6B-B09A-F2CD331390A8}" destId="{8A6CEAE2-FC23-48E2-9F56-973521A62D18}" srcOrd="1" destOrd="0" presId="urn:microsoft.com/office/officeart/2005/8/layout/cycle4"/>
    <dgm:cxn modelId="{1A5718BF-0138-4356-A5EF-63C64BCA2430}" type="presParOf" srcId="{65B5E8EC-AB37-4EC6-A6A3-5105CE40F7FF}" destId="{109E1CF6-4B9E-4CF7-8C57-3BCB42C3EC08}" srcOrd="2" destOrd="0" presId="urn:microsoft.com/office/officeart/2005/8/layout/cycle4"/>
    <dgm:cxn modelId="{0B645125-A93D-468C-9F9E-4F9B2521B489}" type="presParOf" srcId="{109E1CF6-4B9E-4CF7-8C57-3BCB42C3EC08}" destId="{CB96135A-FBE0-45AD-8495-FF5C9D61BD19}" srcOrd="0" destOrd="0" presId="urn:microsoft.com/office/officeart/2005/8/layout/cycle4"/>
    <dgm:cxn modelId="{20C44E30-47FB-4F3D-A464-D8E074953202}" type="presParOf" srcId="{109E1CF6-4B9E-4CF7-8C57-3BCB42C3EC08}" destId="{EE7DB831-9E79-4D64-A668-87A0F9C94D5B}" srcOrd="1" destOrd="0" presId="urn:microsoft.com/office/officeart/2005/8/layout/cycle4"/>
    <dgm:cxn modelId="{93DDEFF3-FCC4-4E1B-A516-8E0CFC1B2139}" type="presParOf" srcId="{65B5E8EC-AB37-4EC6-A6A3-5105CE40F7FF}" destId="{7B7764BB-EA95-4508-873B-71C89B07B622}" srcOrd="3" destOrd="0" presId="urn:microsoft.com/office/officeart/2005/8/layout/cycle4"/>
    <dgm:cxn modelId="{DC809214-F420-44A0-AE41-C62F1BFE4815}" type="presParOf" srcId="{7B7764BB-EA95-4508-873B-71C89B07B622}" destId="{9E425F1A-9BCB-4CCB-9639-852E6E887C26}" srcOrd="0" destOrd="0" presId="urn:microsoft.com/office/officeart/2005/8/layout/cycle4"/>
    <dgm:cxn modelId="{C3BA5DD5-6A06-4305-BA95-7ED9DF885BCE}" type="presParOf" srcId="{7B7764BB-EA95-4508-873B-71C89B07B622}" destId="{282930C6-61AA-4A9C-A1C8-EB9893E8C2A4}" srcOrd="1" destOrd="0" presId="urn:microsoft.com/office/officeart/2005/8/layout/cycle4"/>
    <dgm:cxn modelId="{E918302F-B950-4E09-AE30-DEC96A2C467B}" type="presParOf" srcId="{65B5E8EC-AB37-4EC6-A6A3-5105CE40F7FF}" destId="{4B9FD5EE-DA3F-41F4-87A2-ED4618EEAB9C}" srcOrd="4" destOrd="0" presId="urn:microsoft.com/office/officeart/2005/8/layout/cycle4"/>
    <dgm:cxn modelId="{EE260E97-B984-4E6A-A0D8-506B259E7DD9}" type="presParOf" srcId="{8EAF5C4A-A361-4A89-A5D9-A9AF0C18314B}" destId="{E63F586C-642B-4480-890A-1353D55236EB}" srcOrd="1" destOrd="0" presId="urn:microsoft.com/office/officeart/2005/8/layout/cycle4"/>
    <dgm:cxn modelId="{9BFA7487-399A-4B6F-94D1-976F0879D4B2}" type="presParOf" srcId="{E63F586C-642B-4480-890A-1353D55236EB}" destId="{685F1A68-0997-442B-8B26-83B0AD2B4056}" srcOrd="0" destOrd="0" presId="urn:microsoft.com/office/officeart/2005/8/layout/cycle4"/>
    <dgm:cxn modelId="{4D430F55-4B50-41C4-80BA-4BD12DCCC29C}" type="presParOf" srcId="{E63F586C-642B-4480-890A-1353D55236EB}" destId="{53575C62-ED99-407E-A2CB-04DAA28657D1}" srcOrd="1" destOrd="0" presId="urn:microsoft.com/office/officeart/2005/8/layout/cycle4"/>
    <dgm:cxn modelId="{1435796C-1BC7-4A97-9394-64618D53D0C8}" type="presParOf" srcId="{E63F586C-642B-4480-890A-1353D55236EB}" destId="{C426320D-A59E-4AC4-9404-43514266682A}" srcOrd="2" destOrd="0" presId="urn:microsoft.com/office/officeart/2005/8/layout/cycle4"/>
    <dgm:cxn modelId="{4F056EB2-155E-43C7-B243-7451AFA2B59B}" type="presParOf" srcId="{E63F586C-642B-4480-890A-1353D55236EB}" destId="{687EC2F6-C85E-409A-8C06-698FF64A6535}" srcOrd="3" destOrd="0" presId="urn:microsoft.com/office/officeart/2005/8/layout/cycle4"/>
    <dgm:cxn modelId="{0B45CDF6-7BE9-4CFC-B3CE-AAFB0078EEF3}" type="presParOf" srcId="{E63F586C-642B-4480-890A-1353D55236EB}" destId="{4DA70342-39ED-4B1D-82B5-B44DDE6F0A44}" srcOrd="4" destOrd="0" presId="urn:microsoft.com/office/officeart/2005/8/layout/cycle4"/>
    <dgm:cxn modelId="{DF7BA368-11CD-4D7A-90AC-F7492983B1B2}" type="presParOf" srcId="{8EAF5C4A-A361-4A89-A5D9-A9AF0C18314B}" destId="{78EB4AAD-63EF-44FB-9026-A577F1D5966C}" srcOrd="2" destOrd="0" presId="urn:microsoft.com/office/officeart/2005/8/layout/cycle4"/>
    <dgm:cxn modelId="{EB53CD3C-B28A-4F5E-9F09-A8D01D962520}" type="presParOf" srcId="{8EAF5C4A-A361-4A89-A5D9-A9AF0C18314B}" destId="{F7DDB1FE-9B05-4533-BD88-6D54930375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B2F5443-20C0-4A3E-9B74-FE7426F23165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7B45-B3C0-4E12-8E6D-BD491BA1549A}">
      <dgm:prSet phldrT="[Texto]"/>
      <dgm:spPr>
        <a:xfrm>
          <a:off x="0" y="0"/>
          <a:ext cx="1645920" cy="28967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Trombólise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1915D5D5-3822-4802-B197-EF3DB03CD432}" type="parTrans" cxnId="{6BDBD1BE-56A5-4D44-BA5B-54DE729C5E86}">
      <dgm:prSet/>
      <dgm:spPr/>
      <dgm:t>
        <a:bodyPr/>
        <a:lstStyle/>
        <a:p>
          <a:endParaRPr lang="en-US" b="1"/>
        </a:p>
      </dgm:t>
    </dgm:pt>
    <dgm:pt modelId="{7E981DCE-890B-4724-9B52-15E4CB4CA80D}" type="sibTrans" cxnId="{6BDBD1BE-56A5-4D44-BA5B-54DE729C5E86}">
      <dgm:prSet/>
      <dgm:spPr/>
      <dgm:t>
        <a:bodyPr/>
        <a:lstStyle/>
        <a:p>
          <a:endParaRPr lang="en-US" b="1"/>
        </a:p>
      </dgm:t>
    </dgm:pt>
    <dgm:pt modelId="{8920C55F-FBF4-4727-AF80-CA2C6C26A9EA}">
      <dgm:prSet phldrT="[Texto]"/>
      <dgm:spPr>
        <a:xfrm>
          <a:off x="1769364" y="22807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&lt; 3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horas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1AA040D1-A518-4878-ADDE-9731B6B942D0}" type="sibTrans" cxnId="{37612D57-5219-40A7-AD93-2172FDF43747}">
      <dgm:prSet/>
      <dgm:spPr/>
      <dgm:t>
        <a:bodyPr/>
        <a:lstStyle/>
        <a:p>
          <a:endParaRPr lang="en-US" b="1"/>
        </a:p>
      </dgm:t>
    </dgm:pt>
    <dgm:pt modelId="{22706E56-281C-42C9-BB16-4DDAF89ADC9B}" type="parTrans" cxnId="{37612D57-5219-40A7-AD93-2172FDF43747}">
      <dgm:prSet/>
      <dgm:spPr/>
      <dgm:t>
        <a:bodyPr/>
        <a:lstStyle/>
        <a:p>
          <a:endParaRPr lang="en-US" b="1"/>
        </a:p>
      </dgm:t>
    </dgm:pt>
    <dgm:pt modelId="{3AF39BAA-23DF-48AD-8DE5-3C466722FCA1}">
      <dgm:prSet phldrT="[Texto]"/>
      <dgm:spPr>
        <a:xfrm>
          <a:off x="1769364" y="501769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Sem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instabilidade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hemodinâmica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06E7CEC5-B1D9-4922-8D2D-33EDD087D091}" type="sibTrans" cxnId="{A5776095-5EF8-4C73-B14E-A4357E9FAFB5}">
      <dgm:prSet/>
      <dgm:spPr/>
      <dgm:t>
        <a:bodyPr/>
        <a:lstStyle/>
        <a:p>
          <a:endParaRPr lang="en-US" b="1"/>
        </a:p>
      </dgm:t>
    </dgm:pt>
    <dgm:pt modelId="{B963453A-D959-4FA8-9F05-27B666A78C46}" type="parTrans" cxnId="{A5776095-5EF8-4C73-B14E-A4357E9FAFB5}">
      <dgm:prSet/>
      <dgm:spPr/>
      <dgm:t>
        <a:bodyPr/>
        <a:lstStyle/>
        <a:p>
          <a:endParaRPr lang="en-US" b="1"/>
        </a:p>
      </dgm:t>
    </dgm:pt>
    <dgm:pt modelId="{FC81F958-2C9A-44F8-A5AF-C51D0A604236}">
      <dgm:prSet phldrT="[Texto]"/>
      <dgm:spPr>
        <a:xfrm>
          <a:off x="1769364" y="2919561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Instabilidade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hemodinâmica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choque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cardiogênico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0123F11-61E7-4CEE-A01E-B512C3600990}" type="sibTrans" cxnId="{C7DF6415-84F3-436A-B6E2-160BECE59F0D}">
      <dgm:prSet/>
      <dgm:spPr/>
      <dgm:t>
        <a:bodyPr/>
        <a:lstStyle/>
        <a:p>
          <a:endParaRPr lang="en-US" b="1"/>
        </a:p>
      </dgm:t>
    </dgm:pt>
    <dgm:pt modelId="{153029B8-C6E8-47D4-9988-46E13C754622}" type="parTrans" cxnId="{C7DF6415-84F3-436A-B6E2-160BECE59F0D}">
      <dgm:prSet/>
      <dgm:spPr/>
      <dgm:t>
        <a:bodyPr/>
        <a:lstStyle/>
        <a:p>
          <a:endParaRPr lang="en-US" b="1"/>
        </a:p>
      </dgm:t>
    </dgm:pt>
    <dgm:pt modelId="{1CF5CD5E-47CA-4048-AEE4-E1D979302461}">
      <dgm:prSet phldrT="[Texto]"/>
      <dgm:spPr>
        <a:xfrm>
          <a:off x="0" y="2896753"/>
          <a:ext cx="1645920" cy="28967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Angioplastia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DFEF723F-A947-45A0-9AE9-07AB57836453}" type="sibTrans" cxnId="{196D75BD-8978-45FF-8629-B06764F0EEAE}">
      <dgm:prSet/>
      <dgm:spPr/>
      <dgm:t>
        <a:bodyPr/>
        <a:lstStyle/>
        <a:p>
          <a:endParaRPr lang="en-US" b="1"/>
        </a:p>
      </dgm:t>
    </dgm:pt>
    <dgm:pt modelId="{12362E76-7CDF-4D5D-95C1-744B4BFA538E}" type="parTrans" cxnId="{196D75BD-8978-45FF-8629-B06764F0EEAE}">
      <dgm:prSet/>
      <dgm:spPr/>
      <dgm:t>
        <a:bodyPr/>
        <a:lstStyle/>
        <a:p>
          <a:endParaRPr lang="en-US" b="1"/>
        </a:p>
      </dgm:t>
    </dgm:pt>
    <dgm:pt modelId="{71DDF06B-DD1A-4132-AFFD-02DDEB862C0F}">
      <dgm:prSet phldrT="[Texto]"/>
      <dgm:spPr>
        <a:xfrm>
          <a:off x="1769364" y="3398522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&gt; 3h</a:t>
          </a:r>
        </a:p>
      </dgm:t>
    </dgm:pt>
    <dgm:pt modelId="{BDDF026C-7B40-484A-A2B8-62B360E3444D}" type="parTrans" cxnId="{EC9F71CB-79A0-4884-B962-417EB8AEB6B2}">
      <dgm:prSet/>
      <dgm:spPr/>
      <dgm:t>
        <a:bodyPr/>
        <a:lstStyle/>
        <a:p>
          <a:endParaRPr lang="en-US" b="1"/>
        </a:p>
      </dgm:t>
    </dgm:pt>
    <dgm:pt modelId="{146A1316-4198-4C8C-81C4-2BB289038244}" type="sibTrans" cxnId="{EC9F71CB-79A0-4884-B962-417EB8AEB6B2}">
      <dgm:prSet/>
      <dgm:spPr/>
      <dgm:t>
        <a:bodyPr/>
        <a:lstStyle/>
        <a:p>
          <a:endParaRPr lang="en-US" b="1"/>
        </a:p>
      </dgm:t>
    </dgm:pt>
    <dgm:pt modelId="{E67E05C9-ABDA-40D3-8AB9-171277407DE7}">
      <dgm:prSet phldrT="[Texto]"/>
      <dgm:spPr>
        <a:xfrm>
          <a:off x="1769364" y="3877484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BRE e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dúvidas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no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diagnóstico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D77F193-E684-475F-BBE4-2335F98D74E1}" type="parTrans" cxnId="{97F972EC-D14B-481A-A1F9-972C621443F7}">
      <dgm:prSet/>
      <dgm:spPr/>
      <dgm:t>
        <a:bodyPr/>
        <a:lstStyle/>
        <a:p>
          <a:endParaRPr lang="en-US" b="1"/>
        </a:p>
      </dgm:t>
    </dgm:pt>
    <dgm:pt modelId="{545F43E1-D1C6-437C-B398-A068EE58F128}" type="sibTrans" cxnId="{97F972EC-D14B-481A-A1F9-972C621443F7}">
      <dgm:prSet/>
      <dgm:spPr/>
      <dgm:t>
        <a:bodyPr/>
        <a:lstStyle/>
        <a:p>
          <a:endParaRPr lang="en-US" b="1"/>
        </a:p>
      </dgm:t>
    </dgm:pt>
    <dgm:pt modelId="{F68364B5-97F5-4A1F-AF71-9C8A0B013BE0}">
      <dgm:prSet phldrT="[Texto]"/>
      <dgm:spPr>
        <a:xfrm>
          <a:off x="1769364" y="4356445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Risco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Sangramento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0010D53E-003F-4B73-A5B4-395066CF1CF3}" type="parTrans" cxnId="{0133B11C-8F59-4BA1-82B9-3CF96EFBCEDA}">
      <dgm:prSet/>
      <dgm:spPr/>
      <dgm:t>
        <a:bodyPr/>
        <a:lstStyle/>
        <a:p>
          <a:endParaRPr lang="en-US" b="1"/>
        </a:p>
      </dgm:t>
    </dgm:pt>
    <dgm:pt modelId="{3C7029EA-C7E9-469D-95A2-F178FAE1E6D5}" type="sibTrans" cxnId="{0133B11C-8F59-4BA1-82B9-3CF96EFBCEDA}">
      <dgm:prSet/>
      <dgm:spPr/>
      <dgm:t>
        <a:bodyPr/>
        <a:lstStyle/>
        <a:p>
          <a:endParaRPr lang="en-US" b="1"/>
        </a:p>
      </dgm:t>
    </dgm:pt>
    <dgm:pt modelId="{FE8DF18B-1F39-4EBA-A7F2-72AE7DDFF0EB}">
      <dgm:prSet phldrT="[Texto]"/>
      <dgm:spPr>
        <a:xfrm>
          <a:off x="1769364" y="980730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Contra-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Indicações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absolutas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relativas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663B0920-B791-4021-B33A-E44991750610}" type="parTrans" cxnId="{421776DC-3095-4BF2-B8B3-55EE51086FB7}">
      <dgm:prSet/>
      <dgm:spPr/>
      <dgm:t>
        <a:bodyPr/>
        <a:lstStyle/>
        <a:p>
          <a:endParaRPr lang="en-US" b="1"/>
        </a:p>
      </dgm:t>
    </dgm:pt>
    <dgm:pt modelId="{0E13A06D-9325-40B0-8877-C71B10CCE018}" type="sibTrans" cxnId="{421776DC-3095-4BF2-B8B3-55EE51086FB7}">
      <dgm:prSet/>
      <dgm:spPr/>
      <dgm:t>
        <a:bodyPr/>
        <a:lstStyle/>
        <a:p>
          <a:endParaRPr lang="en-US" b="1"/>
        </a:p>
      </dgm:t>
    </dgm:pt>
    <dgm:pt modelId="{8EA90C02-E32A-48EF-A2D4-AD9048EDEFE2}">
      <dgm:prSet phldrT="[Texto]"/>
      <dgm:spPr>
        <a:xfrm>
          <a:off x="1769364" y="1459692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porta-agulha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&lt; 30 min</a:t>
          </a:r>
        </a:p>
      </dgm:t>
    </dgm:pt>
    <dgm:pt modelId="{9E8E29A6-BDB6-40C0-A874-2CD2D3030515}" type="parTrans" cxnId="{E9715785-7E53-433A-A309-CF4C11B3877E}">
      <dgm:prSet/>
      <dgm:spPr/>
      <dgm:t>
        <a:bodyPr/>
        <a:lstStyle/>
        <a:p>
          <a:endParaRPr lang="en-US" b="1"/>
        </a:p>
      </dgm:t>
    </dgm:pt>
    <dgm:pt modelId="{E90CCB04-EA1A-479B-B33F-B95B64F2F40E}" type="sibTrans" cxnId="{E9715785-7E53-433A-A309-CF4C11B3877E}">
      <dgm:prSet/>
      <dgm:spPr/>
      <dgm:t>
        <a:bodyPr/>
        <a:lstStyle/>
        <a:p>
          <a:endParaRPr lang="en-US" b="1"/>
        </a:p>
      </dgm:t>
    </dgm:pt>
    <dgm:pt modelId="{BA1A5DB4-6D07-46B4-9963-485590F86887}">
      <dgm:prSet phldrT="[Texto]"/>
      <dgm:spPr>
        <a:xfrm>
          <a:off x="1769364" y="1938653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Atraso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para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angioplastia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estimado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&gt; 1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hora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E982D4C-A20B-41A9-8D57-3B859455E278}" type="parTrans" cxnId="{8644A684-9A2C-4099-B205-9D34432FEE0F}">
      <dgm:prSet/>
      <dgm:spPr/>
      <dgm:t>
        <a:bodyPr/>
        <a:lstStyle/>
        <a:p>
          <a:endParaRPr lang="en-US" b="1"/>
        </a:p>
      </dgm:t>
    </dgm:pt>
    <dgm:pt modelId="{83892AFB-883B-48F7-B707-5ED975D293B8}" type="sibTrans" cxnId="{8644A684-9A2C-4099-B205-9D34432FEE0F}">
      <dgm:prSet/>
      <dgm:spPr/>
      <dgm:t>
        <a:bodyPr/>
        <a:lstStyle/>
        <a:p>
          <a:endParaRPr lang="en-US" b="1"/>
        </a:p>
      </dgm:t>
    </dgm:pt>
    <dgm:pt modelId="{282DE4FD-AB14-4955-8F83-16605DE81802}">
      <dgm:prSet phldrT="[Texto]"/>
      <dgm:spPr>
        <a:xfrm>
          <a:off x="1769364" y="4835407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Porta-Balão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&lt; 90 min</a:t>
          </a:r>
        </a:p>
      </dgm:t>
    </dgm:pt>
    <dgm:pt modelId="{6B316161-BDF4-429B-B1EA-940E442E2B27}" type="parTrans" cxnId="{6C59C88B-A1E8-4195-9D53-8D7E915C257A}">
      <dgm:prSet/>
      <dgm:spPr/>
      <dgm:t>
        <a:bodyPr/>
        <a:lstStyle/>
        <a:p>
          <a:endParaRPr lang="en-US" b="1"/>
        </a:p>
      </dgm:t>
    </dgm:pt>
    <dgm:pt modelId="{88390539-2F7C-4843-9408-99DB7E411B45}" type="sibTrans" cxnId="{6C59C88B-A1E8-4195-9D53-8D7E915C257A}">
      <dgm:prSet/>
      <dgm:spPr/>
      <dgm:t>
        <a:bodyPr/>
        <a:lstStyle/>
        <a:p>
          <a:endParaRPr lang="en-US" b="1"/>
        </a:p>
      </dgm:t>
    </dgm:pt>
    <dgm:pt modelId="{22CE789D-FC9B-43F4-9F37-96D017064B38}">
      <dgm:prSet phldrT="[Texto]"/>
      <dgm:spPr>
        <a:xfrm>
          <a:off x="1769364" y="2417615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Pode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ser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pré-hospitalar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9B2FA386-E8B6-447B-A822-4991DC6832D9}" type="parTrans" cxnId="{603C57E1-7F88-4999-9D86-5AAB2EF3DA94}">
      <dgm:prSet/>
      <dgm:spPr/>
      <dgm:t>
        <a:bodyPr/>
        <a:lstStyle/>
        <a:p>
          <a:endParaRPr lang="en-US" b="1"/>
        </a:p>
      </dgm:t>
    </dgm:pt>
    <dgm:pt modelId="{607B5909-BBD6-4F3F-B861-5E837BA8E10E}" type="sibTrans" cxnId="{603C57E1-7F88-4999-9D86-5AAB2EF3DA94}">
      <dgm:prSet/>
      <dgm:spPr/>
      <dgm:t>
        <a:bodyPr/>
        <a:lstStyle/>
        <a:p>
          <a:endParaRPr lang="en-US" b="1"/>
        </a:p>
      </dgm:t>
    </dgm:pt>
    <dgm:pt modelId="{B9EBA3F5-A036-4988-BAD1-A720E54241DD}">
      <dgm:prSet phldrT="[Texto]"/>
      <dgm:spPr>
        <a:xfrm>
          <a:off x="1769364" y="5314368"/>
          <a:ext cx="6460236" cy="45615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Resgate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: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falha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na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trombólise</a:t>
          </a:r>
          <a:endParaRPr lang="en-US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42721F9C-E4D3-4C84-93ED-2160211BCF3A}" type="parTrans" cxnId="{3523E17C-5EF4-4942-8BA9-E608B73AB1C1}">
      <dgm:prSet/>
      <dgm:spPr/>
      <dgm:t>
        <a:bodyPr/>
        <a:lstStyle/>
        <a:p>
          <a:endParaRPr lang="en-US" b="1"/>
        </a:p>
      </dgm:t>
    </dgm:pt>
    <dgm:pt modelId="{01C3F249-35C4-4998-9FEB-F1ADD7053453}" type="sibTrans" cxnId="{3523E17C-5EF4-4942-8BA9-E608B73AB1C1}">
      <dgm:prSet/>
      <dgm:spPr/>
      <dgm:t>
        <a:bodyPr/>
        <a:lstStyle/>
        <a:p>
          <a:endParaRPr lang="en-US" b="1"/>
        </a:p>
      </dgm:t>
    </dgm:pt>
    <dgm:pt modelId="{D1CA7964-1785-4BFF-A099-1EEC28DBC439}" type="pres">
      <dgm:prSet presAssocID="{AB2F5443-20C0-4A3E-9B74-FE7426F23165}" presName="vert0" presStyleCnt="0">
        <dgm:presLayoutVars>
          <dgm:dir/>
          <dgm:animOne val="branch"/>
          <dgm:animLvl val="lvl"/>
        </dgm:presLayoutVars>
      </dgm:prSet>
      <dgm:spPr/>
    </dgm:pt>
    <dgm:pt modelId="{858D5E79-D049-4768-8BA0-9D585048A4F3}" type="pres">
      <dgm:prSet presAssocID="{48447B45-B3C0-4E12-8E6D-BD491BA1549A}" presName="thickLine" presStyleLbl="alignNode1" presStyleIdx="0" presStyleCnt="2"/>
      <dgm:spPr>
        <a:xfrm>
          <a:off x="0" y="0"/>
          <a:ext cx="822960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5971E8A-AA96-4DE5-A4BD-9FE78417E6CD}" type="pres">
      <dgm:prSet presAssocID="{48447B45-B3C0-4E12-8E6D-BD491BA1549A}" presName="horz1" presStyleCnt="0"/>
      <dgm:spPr/>
    </dgm:pt>
    <dgm:pt modelId="{5F15D03F-591F-4654-9FC8-75FF91843223}" type="pres">
      <dgm:prSet presAssocID="{48447B45-B3C0-4E12-8E6D-BD491BA1549A}" presName="tx1" presStyleLbl="revTx" presStyleIdx="0" presStyleCnt="14"/>
      <dgm:spPr/>
    </dgm:pt>
    <dgm:pt modelId="{A8BC00CE-ECB0-485E-89F2-3B5B74F5887F}" type="pres">
      <dgm:prSet presAssocID="{48447B45-B3C0-4E12-8E6D-BD491BA1549A}" presName="vert1" presStyleCnt="0"/>
      <dgm:spPr/>
    </dgm:pt>
    <dgm:pt modelId="{2C0ACC21-69D3-4DC8-AEEC-7ED89888FAB9}" type="pres">
      <dgm:prSet presAssocID="{8920C55F-FBF4-4727-AF80-CA2C6C26A9EA}" presName="vertSpace2a" presStyleCnt="0"/>
      <dgm:spPr/>
    </dgm:pt>
    <dgm:pt modelId="{2BC3AAC2-7260-4A40-90C3-0C823DA91ED9}" type="pres">
      <dgm:prSet presAssocID="{8920C55F-FBF4-4727-AF80-CA2C6C26A9EA}" presName="horz2" presStyleCnt="0"/>
      <dgm:spPr/>
    </dgm:pt>
    <dgm:pt modelId="{CEB27607-9F5C-4F5B-B60B-E5F1809E6EA0}" type="pres">
      <dgm:prSet presAssocID="{8920C55F-FBF4-4727-AF80-CA2C6C26A9EA}" presName="horzSpace2" presStyleCnt="0"/>
      <dgm:spPr/>
    </dgm:pt>
    <dgm:pt modelId="{47B98E3F-096A-4763-9EA5-8E0F2A4BF285}" type="pres">
      <dgm:prSet presAssocID="{8920C55F-FBF4-4727-AF80-CA2C6C26A9EA}" presName="tx2" presStyleLbl="revTx" presStyleIdx="1" presStyleCnt="14"/>
      <dgm:spPr/>
    </dgm:pt>
    <dgm:pt modelId="{845C7760-FA75-47FA-8A46-296C07E344E5}" type="pres">
      <dgm:prSet presAssocID="{8920C55F-FBF4-4727-AF80-CA2C6C26A9EA}" presName="vert2" presStyleCnt="0"/>
      <dgm:spPr/>
    </dgm:pt>
    <dgm:pt modelId="{D4FE42E6-6BB9-4FDE-91F3-B8EC2360DFEA}" type="pres">
      <dgm:prSet presAssocID="{8920C55F-FBF4-4727-AF80-CA2C6C26A9EA}" presName="thinLine2b" presStyleLbl="callout" presStyleIdx="0" presStyleCnt="12"/>
      <dgm:spPr>
        <a:xfrm>
          <a:off x="1645920" y="478961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F63C04D-D322-4633-A29F-5DA72D224FE6}" type="pres">
      <dgm:prSet presAssocID="{8920C55F-FBF4-4727-AF80-CA2C6C26A9EA}" presName="vertSpace2b" presStyleCnt="0"/>
      <dgm:spPr/>
    </dgm:pt>
    <dgm:pt modelId="{984EAB22-4B67-40A6-8E20-4B0C68373D01}" type="pres">
      <dgm:prSet presAssocID="{3AF39BAA-23DF-48AD-8DE5-3C466722FCA1}" presName="horz2" presStyleCnt="0"/>
      <dgm:spPr/>
    </dgm:pt>
    <dgm:pt modelId="{27B6E2D2-CCD4-4187-9846-C6580CC54027}" type="pres">
      <dgm:prSet presAssocID="{3AF39BAA-23DF-48AD-8DE5-3C466722FCA1}" presName="horzSpace2" presStyleCnt="0"/>
      <dgm:spPr/>
    </dgm:pt>
    <dgm:pt modelId="{0F4FB640-C8EF-470D-81E6-913DA6FEC9E7}" type="pres">
      <dgm:prSet presAssocID="{3AF39BAA-23DF-48AD-8DE5-3C466722FCA1}" presName="tx2" presStyleLbl="revTx" presStyleIdx="2" presStyleCnt="14"/>
      <dgm:spPr/>
    </dgm:pt>
    <dgm:pt modelId="{5A47CFAB-67EE-43B9-8FC4-CD856A13BF9A}" type="pres">
      <dgm:prSet presAssocID="{3AF39BAA-23DF-48AD-8DE5-3C466722FCA1}" presName="vert2" presStyleCnt="0"/>
      <dgm:spPr/>
    </dgm:pt>
    <dgm:pt modelId="{421ED866-AB23-49BD-ACD1-09371F6BF91D}" type="pres">
      <dgm:prSet presAssocID="{3AF39BAA-23DF-48AD-8DE5-3C466722FCA1}" presName="thinLine2b" presStyleLbl="callout" presStyleIdx="1" presStyleCnt="12"/>
      <dgm:spPr>
        <a:xfrm>
          <a:off x="1645920" y="957923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431D779-117B-4AD6-B1CA-3CAD01999AF8}" type="pres">
      <dgm:prSet presAssocID="{3AF39BAA-23DF-48AD-8DE5-3C466722FCA1}" presName="vertSpace2b" presStyleCnt="0"/>
      <dgm:spPr/>
    </dgm:pt>
    <dgm:pt modelId="{147C206B-FE67-41BC-A976-B12A54459B63}" type="pres">
      <dgm:prSet presAssocID="{FE8DF18B-1F39-4EBA-A7F2-72AE7DDFF0EB}" presName="horz2" presStyleCnt="0"/>
      <dgm:spPr/>
    </dgm:pt>
    <dgm:pt modelId="{FC7C8899-3520-457E-AABB-602186CE2F41}" type="pres">
      <dgm:prSet presAssocID="{FE8DF18B-1F39-4EBA-A7F2-72AE7DDFF0EB}" presName="horzSpace2" presStyleCnt="0"/>
      <dgm:spPr/>
    </dgm:pt>
    <dgm:pt modelId="{13F65965-AB34-43A5-97BF-31E0B3F35DCA}" type="pres">
      <dgm:prSet presAssocID="{FE8DF18B-1F39-4EBA-A7F2-72AE7DDFF0EB}" presName="tx2" presStyleLbl="revTx" presStyleIdx="3" presStyleCnt="14"/>
      <dgm:spPr/>
    </dgm:pt>
    <dgm:pt modelId="{26650B3A-5D25-4283-9228-41E60E588BB5}" type="pres">
      <dgm:prSet presAssocID="{FE8DF18B-1F39-4EBA-A7F2-72AE7DDFF0EB}" presName="vert2" presStyleCnt="0"/>
      <dgm:spPr/>
    </dgm:pt>
    <dgm:pt modelId="{D4E2A473-B9EE-4D0C-90A8-5D0EE5D6D92D}" type="pres">
      <dgm:prSet presAssocID="{FE8DF18B-1F39-4EBA-A7F2-72AE7DDFF0EB}" presName="thinLine2b" presStyleLbl="callout" presStyleIdx="2" presStyleCnt="12"/>
      <dgm:spPr>
        <a:xfrm>
          <a:off x="1645920" y="1436884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1AA71D3-39D1-4A8C-87CD-C555FC61B071}" type="pres">
      <dgm:prSet presAssocID="{FE8DF18B-1F39-4EBA-A7F2-72AE7DDFF0EB}" presName="vertSpace2b" presStyleCnt="0"/>
      <dgm:spPr/>
    </dgm:pt>
    <dgm:pt modelId="{6030590B-17EB-46DF-9D16-D2BB4D33D641}" type="pres">
      <dgm:prSet presAssocID="{8EA90C02-E32A-48EF-A2D4-AD9048EDEFE2}" presName="horz2" presStyleCnt="0"/>
      <dgm:spPr/>
    </dgm:pt>
    <dgm:pt modelId="{FF908F6A-E674-494A-B510-E4E35327B807}" type="pres">
      <dgm:prSet presAssocID="{8EA90C02-E32A-48EF-A2D4-AD9048EDEFE2}" presName="horzSpace2" presStyleCnt="0"/>
      <dgm:spPr/>
    </dgm:pt>
    <dgm:pt modelId="{9688D6E8-5707-486E-AA1D-B47D9332CE1F}" type="pres">
      <dgm:prSet presAssocID="{8EA90C02-E32A-48EF-A2D4-AD9048EDEFE2}" presName="tx2" presStyleLbl="revTx" presStyleIdx="4" presStyleCnt="14"/>
      <dgm:spPr/>
    </dgm:pt>
    <dgm:pt modelId="{424621D7-18EA-4B43-A6AC-551F94F3B9C5}" type="pres">
      <dgm:prSet presAssocID="{8EA90C02-E32A-48EF-A2D4-AD9048EDEFE2}" presName="vert2" presStyleCnt="0"/>
      <dgm:spPr/>
    </dgm:pt>
    <dgm:pt modelId="{DA08CE0A-FAA9-4A54-935E-D841D208F92C}" type="pres">
      <dgm:prSet presAssocID="{8EA90C02-E32A-48EF-A2D4-AD9048EDEFE2}" presName="thinLine2b" presStyleLbl="callout" presStyleIdx="3" presStyleCnt="12"/>
      <dgm:spPr>
        <a:xfrm>
          <a:off x="1645920" y="1915846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ADF24A0-169B-40CB-A99F-0D5FD9259540}" type="pres">
      <dgm:prSet presAssocID="{8EA90C02-E32A-48EF-A2D4-AD9048EDEFE2}" presName="vertSpace2b" presStyleCnt="0"/>
      <dgm:spPr/>
    </dgm:pt>
    <dgm:pt modelId="{E9F06470-57B5-43D4-BB4A-1162E6AE89D0}" type="pres">
      <dgm:prSet presAssocID="{BA1A5DB4-6D07-46B4-9963-485590F86887}" presName="horz2" presStyleCnt="0"/>
      <dgm:spPr/>
    </dgm:pt>
    <dgm:pt modelId="{E3FF146E-7C2B-4295-9570-D162BA1ECF52}" type="pres">
      <dgm:prSet presAssocID="{BA1A5DB4-6D07-46B4-9963-485590F86887}" presName="horzSpace2" presStyleCnt="0"/>
      <dgm:spPr/>
    </dgm:pt>
    <dgm:pt modelId="{3EAC94E2-DD46-4CC9-A5B9-DEBF5E474077}" type="pres">
      <dgm:prSet presAssocID="{BA1A5DB4-6D07-46B4-9963-485590F86887}" presName="tx2" presStyleLbl="revTx" presStyleIdx="5" presStyleCnt="14"/>
      <dgm:spPr/>
    </dgm:pt>
    <dgm:pt modelId="{7BA7B808-17E5-4C76-A518-CD43BF4EA490}" type="pres">
      <dgm:prSet presAssocID="{BA1A5DB4-6D07-46B4-9963-485590F86887}" presName="vert2" presStyleCnt="0"/>
      <dgm:spPr/>
    </dgm:pt>
    <dgm:pt modelId="{7E002E60-0D3C-4365-A1B3-63E8A0530E75}" type="pres">
      <dgm:prSet presAssocID="{BA1A5DB4-6D07-46B4-9963-485590F86887}" presName="thinLine2b" presStyleLbl="callout" presStyleIdx="4" presStyleCnt="12"/>
      <dgm:spPr>
        <a:xfrm>
          <a:off x="1645920" y="2394807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7018575-CBA7-463A-9E3A-EB1ED43CDAA0}" type="pres">
      <dgm:prSet presAssocID="{BA1A5DB4-6D07-46B4-9963-485590F86887}" presName="vertSpace2b" presStyleCnt="0"/>
      <dgm:spPr/>
    </dgm:pt>
    <dgm:pt modelId="{FC6B8A3B-93F9-46B0-A442-B2773112ED56}" type="pres">
      <dgm:prSet presAssocID="{22CE789D-FC9B-43F4-9F37-96D017064B38}" presName="horz2" presStyleCnt="0"/>
      <dgm:spPr/>
    </dgm:pt>
    <dgm:pt modelId="{938CEE5F-2B90-4D33-9B34-F2EEE9E577F5}" type="pres">
      <dgm:prSet presAssocID="{22CE789D-FC9B-43F4-9F37-96D017064B38}" presName="horzSpace2" presStyleCnt="0"/>
      <dgm:spPr/>
    </dgm:pt>
    <dgm:pt modelId="{00D4F436-2B85-49BA-8505-053213AF66AA}" type="pres">
      <dgm:prSet presAssocID="{22CE789D-FC9B-43F4-9F37-96D017064B38}" presName="tx2" presStyleLbl="revTx" presStyleIdx="6" presStyleCnt="14"/>
      <dgm:spPr/>
    </dgm:pt>
    <dgm:pt modelId="{254CDB0A-F9E4-4757-808F-5C67AE6FADBC}" type="pres">
      <dgm:prSet presAssocID="{22CE789D-FC9B-43F4-9F37-96D017064B38}" presName="vert2" presStyleCnt="0"/>
      <dgm:spPr/>
    </dgm:pt>
    <dgm:pt modelId="{2F35709A-D4E7-416C-B12A-A1307C7555BA}" type="pres">
      <dgm:prSet presAssocID="{22CE789D-FC9B-43F4-9F37-96D017064B38}" presName="thinLine2b" presStyleLbl="callout" presStyleIdx="5" presStyleCnt="12"/>
      <dgm:spPr>
        <a:xfrm>
          <a:off x="1645920" y="2873769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5C8969D4-C4C9-4649-BBD3-4D06B4DB31FF}" type="pres">
      <dgm:prSet presAssocID="{22CE789D-FC9B-43F4-9F37-96D017064B38}" presName="vertSpace2b" presStyleCnt="0"/>
      <dgm:spPr/>
    </dgm:pt>
    <dgm:pt modelId="{62299015-2155-4288-91DD-C61126EAA741}" type="pres">
      <dgm:prSet presAssocID="{1CF5CD5E-47CA-4048-AEE4-E1D979302461}" presName="thickLine" presStyleLbl="alignNode1" presStyleIdx="1" presStyleCnt="2"/>
      <dgm:spPr>
        <a:xfrm>
          <a:off x="0" y="2896753"/>
          <a:ext cx="822960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C5CE0945-C099-4671-A02A-22CF44968EF1}" type="pres">
      <dgm:prSet presAssocID="{1CF5CD5E-47CA-4048-AEE4-E1D979302461}" presName="horz1" presStyleCnt="0"/>
      <dgm:spPr/>
    </dgm:pt>
    <dgm:pt modelId="{E6FC9542-823A-48D1-928F-BA60DB345479}" type="pres">
      <dgm:prSet presAssocID="{1CF5CD5E-47CA-4048-AEE4-E1D979302461}" presName="tx1" presStyleLbl="revTx" presStyleIdx="7" presStyleCnt="14"/>
      <dgm:spPr/>
    </dgm:pt>
    <dgm:pt modelId="{5D03925D-CAEF-4D47-9E72-2F9E3463D853}" type="pres">
      <dgm:prSet presAssocID="{1CF5CD5E-47CA-4048-AEE4-E1D979302461}" presName="vert1" presStyleCnt="0"/>
      <dgm:spPr/>
    </dgm:pt>
    <dgm:pt modelId="{06978506-3DE2-4822-B70E-E7D8774184A7}" type="pres">
      <dgm:prSet presAssocID="{FC81F958-2C9A-44F8-A5AF-C51D0A604236}" presName="vertSpace2a" presStyleCnt="0"/>
      <dgm:spPr/>
    </dgm:pt>
    <dgm:pt modelId="{DEF77C5F-F849-45ED-B4AC-2DCF0C51C4D7}" type="pres">
      <dgm:prSet presAssocID="{FC81F958-2C9A-44F8-A5AF-C51D0A604236}" presName="horz2" presStyleCnt="0"/>
      <dgm:spPr/>
    </dgm:pt>
    <dgm:pt modelId="{85FED998-DD9C-44C1-A319-23EAA183ABA9}" type="pres">
      <dgm:prSet presAssocID="{FC81F958-2C9A-44F8-A5AF-C51D0A604236}" presName="horzSpace2" presStyleCnt="0"/>
      <dgm:spPr/>
    </dgm:pt>
    <dgm:pt modelId="{51315855-01CB-4EF4-85DF-C4B55F43126A}" type="pres">
      <dgm:prSet presAssocID="{FC81F958-2C9A-44F8-A5AF-C51D0A604236}" presName="tx2" presStyleLbl="revTx" presStyleIdx="8" presStyleCnt="14"/>
      <dgm:spPr/>
    </dgm:pt>
    <dgm:pt modelId="{0DD2A23F-9762-4F57-939D-206170510582}" type="pres">
      <dgm:prSet presAssocID="{FC81F958-2C9A-44F8-A5AF-C51D0A604236}" presName="vert2" presStyleCnt="0"/>
      <dgm:spPr/>
    </dgm:pt>
    <dgm:pt modelId="{5BFE2337-52B2-4F95-8A97-84D83A955F57}" type="pres">
      <dgm:prSet presAssocID="{FC81F958-2C9A-44F8-A5AF-C51D0A604236}" presName="thinLine2b" presStyleLbl="callout" presStyleIdx="6" presStyleCnt="12"/>
      <dgm:spPr>
        <a:xfrm>
          <a:off x="1645920" y="3375715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42ABD43-2EF1-4E6D-B7BF-54812B147C64}" type="pres">
      <dgm:prSet presAssocID="{FC81F958-2C9A-44F8-A5AF-C51D0A604236}" presName="vertSpace2b" presStyleCnt="0"/>
      <dgm:spPr/>
    </dgm:pt>
    <dgm:pt modelId="{60231301-98CA-4951-9F01-5D453FCFCD94}" type="pres">
      <dgm:prSet presAssocID="{71DDF06B-DD1A-4132-AFFD-02DDEB862C0F}" presName="horz2" presStyleCnt="0"/>
      <dgm:spPr/>
    </dgm:pt>
    <dgm:pt modelId="{EA9065DB-83BA-4E43-9295-5E445A5470C9}" type="pres">
      <dgm:prSet presAssocID="{71DDF06B-DD1A-4132-AFFD-02DDEB862C0F}" presName="horzSpace2" presStyleCnt="0"/>
      <dgm:spPr/>
    </dgm:pt>
    <dgm:pt modelId="{504F5111-87F4-4BDD-AB30-96AA9E217388}" type="pres">
      <dgm:prSet presAssocID="{71DDF06B-DD1A-4132-AFFD-02DDEB862C0F}" presName="tx2" presStyleLbl="revTx" presStyleIdx="9" presStyleCnt="14"/>
      <dgm:spPr/>
    </dgm:pt>
    <dgm:pt modelId="{09153787-A2A5-4341-8DAA-9EDCB9541247}" type="pres">
      <dgm:prSet presAssocID="{71DDF06B-DD1A-4132-AFFD-02DDEB862C0F}" presName="vert2" presStyleCnt="0"/>
      <dgm:spPr/>
    </dgm:pt>
    <dgm:pt modelId="{8E661E82-1A11-45ED-A560-3A3988D45BC7}" type="pres">
      <dgm:prSet presAssocID="{71DDF06B-DD1A-4132-AFFD-02DDEB862C0F}" presName="thinLine2b" presStyleLbl="callout" presStyleIdx="7" presStyleCnt="12"/>
      <dgm:spPr>
        <a:xfrm>
          <a:off x="1645920" y="3854676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85025E5F-0339-4345-9094-04B40F26F9ED}" type="pres">
      <dgm:prSet presAssocID="{71DDF06B-DD1A-4132-AFFD-02DDEB862C0F}" presName="vertSpace2b" presStyleCnt="0"/>
      <dgm:spPr/>
    </dgm:pt>
    <dgm:pt modelId="{A3A75F56-A69C-4CEE-BC7F-224DA172D3D2}" type="pres">
      <dgm:prSet presAssocID="{E67E05C9-ABDA-40D3-8AB9-171277407DE7}" presName="horz2" presStyleCnt="0"/>
      <dgm:spPr/>
    </dgm:pt>
    <dgm:pt modelId="{879FAD10-4223-446F-A039-1CDB1C944791}" type="pres">
      <dgm:prSet presAssocID="{E67E05C9-ABDA-40D3-8AB9-171277407DE7}" presName="horzSpace2" presStyleCnt="0"/>
      <dgm:spPr/>
    </dgm:pt>
    <dgm:pt modelId="{6C57B704-8322-430C-98EB-829F23815635}" type="pres">
      <dgm:prSet presAssocID="{E67E05C9-ABDA-40D3-8AB9-171277407DE7}" presName="tx2" presStyleLbl="revTx" presStyleIdx="10" presStyleCnt="14"/>
      <dgm:spPr/>
    </dgm:pt>
    <dgm:pt modelId="{A5A35F58-FD49-4DC2-85DD-4A2D60FB2093}" type="pres">
      <dgm:prSet presAssocID="{E67E05C9-ABDA-40D3-8AB9-171277407DE7}" presName="vert2" presStyleCnt="0"/>
      <dgm:spPr/>
    </dgm:pt>
    <dgm:pt modelId="{10AC3B7F-F3B8-4E7E-8CAC-9AA60A618A0E}" type="pres">
      <dgm:prSet presAssocID="{E67E05C9-ABDA-40D3-8AB9-171277407DE7}" presName="thinLine2b" presStyleLbl="callout" presStyleIdx="8" presStyleCnt="12"/>
      <dgm:spPr>
        <a:xfrm>
          <a:off x="1645920" y="4333638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16525BC-AA47-49BA-9B9D-4DACACE0BA84}" type="pres">
      <dgm:prSet presAssocID="{E67E05C9-ABDA-40D3-8AB9-171277407DE7}" presName="vertSpace2b" presStyleCnt="0"/>
      <dgm:spPr/>
    </dgm:pt>
    <dgm:pt modelId="{3D4C26E6-6ED0-40DC-92D0-8B362D3CC751}" type="pres">
      <dgm:prSet presAssocID="{F68364B5-97F5-4A1F-AF71-9C8A0B013BE0}" presName="horz2" presStyleCnt="0"/>
      <dgm:spPr/>
    </dgm:pt>
    <dgm:pt modelId="{2ED675BF-E3F2-44CE-87B3-D0DE13555B14}" type="pres">
      <dgm:prSet presAssocID="{F68364B5-97F5-4A1F-AF71-9C8A0B013BE0}" presName="horzSpace2" presStyleCnt="0"/>
      <dgm:spPr/>
    </dgm:pt>
    <dgm:pt modelId="{CB0EBB16-EB80-4620-AD84-F3CB78D3CD93}" type="pres">
      <dgm:prSet presAssocID="{F68364B5-97F5-4A1F-AF71-9C8A0B013BE0}" presName="tx2" presStyleLbl="revTx" presStyleIdx="11" presStyleCnt="14"/>
      <dgm:spPr/>
    </dgm:pt>
    <dgm:pt modelId="{A9D63215-53B4-4698-9589-B3CB59E5B852}" type="pres">
      <dgm:prSet presAssocID="{F68364B5-97F5-4A1F-AF71-9C8A0B013BE0}" presName="vert2" presStyleCnt="0"/>
      <dgm:spPr/>
    </dgm:pt>
    <dgm:pt modelId="{06011E37-1AD0-4009-8B7A-736C01B4F04E}" type="pres">
      <dgm:prSet presAssocID="{F68364B5-97F5-4A1F-AF71-9C8A0B013BE0}" presName="thinLine2b" presStyleLbl="callout" presStyleIdx="9" presStyleCnt="12"/>
      <dgm:spPr>
        <a:xfrm>
          <a:off x="1645920" y="4812599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A1FAD38-E0EF-49ED-8D8A-BCF63A485688}" type="pres">
      <dgm:prSet presAssocID="{F68364B5-97F5-4A1F-AF71-9C8A0B013BE0}" presName="vertSpace2b" presStyleCnt="0"/>
      <dgm:spPr/>
    </dgm:pt>
    <dgm:pt modelId="{3D8915D6-1342-4BC6-BC34-2006C6A0A120}" type="pres">
      <dgm:prSet presAssocID="{282DE4FD-AB14-4955-8F83-16605DE81802}" presName="horz2" presStyleCnt="0"/>
      <dgm:spPr/>
    </dgm:pt>
    <dgm:pt modelId="{500633AC-7F5E-467E-9804-9C801A533CC6}" type="pres">
      <dgm:prSet presAssocID="{282DE4FD-AB14-4955-8F83-16605DE81802}" presName="horzSpace2" presStyleCnt="0"/>
      <dgm:spPr/>
    </dgm:pt>
    <dgm:pt modelId="{5F6125D1-DA6F-4C59-9E26-4CEAE2A65B98}" type="pres">
      <dgm:prSet presAssocID="{282DE4FD-AB14-4955-8F83-16605DE81802}" presName="tx2" presStyleLbl="revTx" presStyleIdx="12" presStyleCnt="14"/>
      <dgm:spPr/>
    </dgm:pt>
    <dgm:pt modelId="{3A142790-2E3B-4DDD-9EEA-7FC3C4F885C2}" type="pres">
      <dgm:prSet presAssocID="{282DE4FD-AB14-4955-8F83-16605DE81802}" presName="vert2" presStyleCnt="0"/>
      <dgm:spPr/>
    </dgm:pt>
    <dgm:pt modelId="{3B78AD92-EA11-421E-A301-01FB5DB66F3F}" type="pres">
      <dgm:prSet presAssocID="{282DE4FD-AB14-4955-8F83-16605DE81802}" presName="thinLine2b" presStyleLbl="callout" presStyleIdx="10" presStyleCnt="12"/>
      <dgm:spPr>
        <a:xfrm>
          <a:off x="1645920" y="5291561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7F4C46CD-9F9B-45C4-BF4E-B0932EF82C28}" type="pres">
      <dgm:prSet presAssocID="{282DE4FD-AB14-4955-8F83-16605DE81802}" presName="vertSpace2b" presStyleCnt="0"/>
      <dgm:spPr/>
    </dgm:pt>
    <dgm:pt modelId="{8F1E2AA3-D39A-42AE-87E8-D37B6FD08288}" type="pres">
      <dgm:prSet presAssocID="{B9EBA3F5-A036-4988-BAD1-A720E54241DD}" presName="horz2" presStyleCnt="0"/>
      <dgm:spPr/>
    </dgm:pt>
    <dgm:pt modelId="{95FC635F-E9E9-42DF-A305-E56D87AA8100}" type="pres">
      <dgm:prSet presAssocID="{B9EBA3F5-A036-4988-BAD1-A720E54241DD}" presName="horzSpace2" presStyleCnt="0"/>
      <dgm:spPr/>
    </dgm:pt>
    <dgm:pt modelId="{F673545B-1670-4BD4-9FA4-937E2374EB89}" type="pres">
      <dgm:prSet presAssocID="{B9EBA3F5-A036-4988-BAD1-A720E54241DD}" presName="tx2" presStyleLbl="revTx" presStyleIdx="13" presStyleCnt="14"/>
      <dgm:spPr/>
    </dgm:pt>
    <dgm:pt modelId="{C7630E14-EF83-4C2E-BA10-5F4ADA3FEECA}" type="pres">
      <dgm:prSet presAssocID="{B9EBA3F5-A036-4988-BAD1-A720E54241DD}" presName="vert2" presStyleCnt="0"/>
      <dgm:spPr/>
    </dgm:pt>
    <dgm:pt modelId="{625475A4-9134-4F91-AE5A-8FF0141DCA87}" type="pres">
      <dgm:prSet presAssocID="{B9EBA3F5-A036-4988-BAD1-A720E54241DD}" presName="thinLine2b" presStyleLbl="callout" presStyleIdx="11" presStyleCnt="12"/>
      <dgm:spPr>
        <a:xfrm>
          <a:off x="1645920" y="5770522"/>
          <a:ext cx="6583680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1BBFBB23-16F0-4916-A983-3329B3710AD7}" type="pres">
      <dgm:prSet presAssocID="{B9EBA3F5-A036-4988-BAD1-A720E54241DD}" presName="vertSpace2b" presStyleCnt="0"/>
      <dgm:spPr/>
    </dgm:pt>
  </dgm:ptLst>
  <dgm:cxnLst>
    <dgm:cxn modelId="{9FB47701-2394-4A0D-8E1E-BAE07D273BAD}" type="presOf" srcId="{48447B45-B3C0-4E12-8E6D-BD491BA1549A}" destId="{5F15D03F-591F-4654-9FC8-75FF91843223}" srcOrd="0" destOrd="0" presId="urn:microsoft.com/office/officeart/2008/layout/LinedList"/>
    <dgm:cxn modelId="{7B5B2D05-9E84-4FA6-B50F-D60AE4710105}" type="presOf" srcId="{8EA90C02-E32A-48EF-A2D4-AD9048EDEFE2}" destId="{9688D6E8-5707-486E-AA1D-B47D9332CE1F}" srcOrd="0" destOrd="0" presId="urn:microsoft.com/office/officeart/2008/layout/LinedList"/>
    <dgm:cxn modelId="{16AD820E-5B65-41B7-BB9D-9D45F980173F}" type="presOf" srcId="{E67E05C9-ABDA-40D3-8AB9-171277407DE7}" destId="{6C57B704-8322-430C-98EB-829F23815635}" srcOrd="0" destOrd="0" presId="urn:microsoft.com/office/officeart/2008/layout/LinedList"/>
    <dgm:cxn modelId="{C7DF6415-84F3-436A-B6E2-160BECE59F0D}" srcId="{1CF5CD5E-47CA-4048-AEE4-E1D979302461}" destId="{FC81F958-2C9A-44F8-A5AF-C51D0A604236}" srcOrd="0" destOrd="0" parTransId="{153029B8-C6E8-47D4-9988-46E13C754622}" sibTransId="{80123F11-61E7-4CEE-A01E-B512C3600990}"/>
    <dgm:cxn modelId="{0133B11C-8F59-4BA1-82B9-3CF96EFBCEDA}" srcId="{1CF5CD5E-47CA-4048-AEE4-E1D979302461}" destId="{F68364B5-97F5-4A1F-AF71-9C8A0B013BE0}" srcOrd="3" destOrd="0" parTransId="{0010D53E-003F-4B73-A5B4-395066CF1CF3}" sibTransId="{3C7029EA-C7E9-469D-95A2-F178FAE1E6D5}"/>
    <dgm:cxn modelId="{302D4321-B010-4908-92FF-9EB7E1E12183}" type="presOf" srcId="{1CF5CD5E-47CA-4048-AEE4-E1D979302461}" destId="{E6FC9542-823A-48D1-928F-BA60DB345479}" srcOrd="0" destOrd="0" presId="urn:microsoft.com/office/officeart/2008/layout/LinedList"/>
    <dgm:cxn modelId="{E5EC4741-7422-465B-B3B2-52E852F23E3F}" type="presOf" srcId="{AB2F5443-20C0-4A3E-9B74-FE7426F23165}" destId="{D1CA7964-1785-4BFF-A099-1EEC28DBC439}" srcOrd="0" destOrd="0" presId="urn:microsoft.com/office/officeart/2008/layout/LinedList"/>
    <dgm:cxn modelId="{9576A44A-2D7E-4C03-BF7F-6D3A09ED96FC}" type="presOf" srcId="{282DE4FD-AB14-4955-8F83-16605DE81802}" destId="{5F6125D1-DA6F-4C59-9E26-4CEAE2A65B98}" srcOrd="0" destOrd="0" presId="urn:microsoft.com/office/officeart/2008/layout/LinedList"/>
    <dgm:cxn modelId="{7F31A76F-AFD1-4E4A-BE7F-1E93A1639AB0}" type="presOf" srcId="{FC81F958-2C9A-44F8-A5AF-C51D0A604236}" destId="{51315855-01CB-4EF4-85DF-C4B55F43126A}" srcOrd="0" destOrd="0" presId="urn:microsoft.com/office/officeart/2008/layout/LinedList"/>
    <dgm:cxn modelId="{428A1472-6547-4D7C-B85C-E4A31B634E73}" type="presOf" srcId="{8920C55F-FBF4-4727-AF80-CA2C6C26A9EA}" destId="{47B98E3F-096A-4763-9EA5-8E0F2A4BF285}" srcOrd="0" destOrd="0" presId="urn:microsoft.com/office/officeart/2008/layout/LinedList"/>
    <dgm:cxn modelId="{37612D57-5219-40A7-AD93-2172FDF43747}" srcId="{48447B45-B3C0-4E12-8E6D-BD491BA1549A}" destId="{8920C55F-FBF4-4727-AF80-CA2C6C26A9EA}" srcOrd="0" destOrd="0" parTransId="{22706E56-281C-42C9-BB16-4DDAF89ADC9B}" sibTransId="{1AA040D1-A518-4878-ADDE-9731B6B942D0}"/>
    <dgm:cxn modelId="{3523E17C-5EF4-4942-8BA9-E608B73AB1C1}" srcId="{1CF5CD5E-47CA-4048-AEE4-E1D979302461}" destId="{B9EBA3F5-A036-4988-BAD1-A720E54241DD}" srcOrd="5" destOrd="0" parTransId="{42721F9C-E4D3-4C84-93ED-2160211BCF3A}" sibTransId="{01C3F249-35C4-4998-9FEB-F1ADD7053453}"/>
    <dgm:cxn modelId="{A5AE8682-8C4A-41F8-B36F-7D43D5423731}" type="presOf" srcId="{BA1A5DB4-6D07-46B4-9963-485590F86887}" destId="{3EAC94E2-DD46-4CC9-A5B9-DEBF5E474077}" srcOrd="0" destOrd="0" presId="urn:microsoft.com/office/officeart/2008/layout/LinedList"/>
    <dgm:cxn modelId="{8644A684-9A2C-4099-B205-9D34432FEE0F}" srcId="{48447B45-B3C0-4E12-8E6D-BD491BA1549A}" destId="{BA1A5DB4-6D07-46B4-9963-485590F86887}" srcOrd="4" destOrd="0" parTransId="{9E982D4C-A20B-41A9-8D57-3B859455E278}" sibTransId="{83892AFB-883B-48F7-B707-5ED975D293B8}"/>
    <dgm:cxn modelId="{E9715785-7E53-433A-A309-CF4C11B3877E}" srcId="{48447B45-B3C0-4E12-8E6D-BD491BA1549A}" destId="{8EA90C02-E32A-48EF-A2D4-AD9048EDEFE2}" srcOrd="3" destOrd="0" parTransId="{9E8E29A6-BDB6-40C0-A874-2CD2D3030515}" sibTransId="{E90CCB04-EA1A-479B-B33F-B95B64F2F40E}"/>
    <dgm:cxn modelId="{6C59C88B-A1E8-4195-9D53-8D7E915C257A}" srcId="{1CF5CD5E-47CA-4048-AEE4-E1D979302461}" destId="{282DE4FD-AB14-4955-8F83-16605DE81802}" srcOrd="4" destOrd="0" parTransId="{6B316161-BDF4-429B-B1EA-940E442E2B27}" sibTransId="{88390539-2F7C-4843-9408-99DB7E411B45}"/>
    <dgm:cxn modelId="{A5776095-5EF8-4C73-B14E-A4357E9FAFB5}" srcId="{48447B45-B3C0-4E12-8E6D-BD491BA1549A}" destId="{3AF39BAA-23DF-48AD-8DE5-3C466722FCA1}" srcOrd="1" destOrd="0" parTransId="{B963453A-D959-4FA8-9F05-27B666A78C46}" sibTransId="{06E7CEC5-B1D9-4922-8D2D-33EDD087D091}"/>
    <dgm:cxn modelId="{D6D125AD-6E47-425B-A630-8013B3EABA66}" type="presOf" srcId="{FE8DF18B-1F39-4EBA-A7F2-72AE7DDFF0EB}" destId="{13F65965-AB34-43A5-97BF-31E0B3F35DCA}" srcOrd="0" destOrd="0" presId="urn:microsoft.com/office/officeart/2008/layout/LinedList"/>
    <dgm:cxn modelId="{9D7F17B8-8CB7-4162-A60F-8D51B7723623}" type="presOf" srcId="{B9EBA3F5-A036-4988-BAD1-A720E54241DD}" destId="{F673545B-1670-4BD4-9FA4-937E2374EB89}" srcOrd="0" destOrd="0" presId="urn:microsoft.com/office/officeart/2008/layout/LinedList"/>
    <dgm:cxn modelId="{78F229B8-AF3D-4303-B280-C93DD68C8F54}" type="presOf" srcId="{3AF39BAA-23DF-48AD-8DE5-3C466722FCA1}" destId="{0F4FB640-C8EF-470D-81E6-913DA6FEC9E7}" srcOrd="0" destOrd="0" presId="urn:microsoft.com/office/officeart/2008/layout/LinedList"/>
    <dgm:cxn modelId="{66E1F5BB-9921-498E-AD6D-89F5F11CC6DE}" type="presOf" srcId="{71DDF06B-DD1A-4132-AFFD-02DDEB862C0F}" destId="{504F5111-87F4-4BDD-AB30-96AA9E217388}" srcOrd="0" destOrd="0" presId="urn:microsoft.com/office/officeart/2008/layout/LinedList"/>
    <dgm:cxn modelId="{196D75BD-8978-45FF-8629-B06764F0EEAE}" srcId="{AB2F5443-20C0-4A3E-9B74-FE7426F23165}" destId="{1CF5CD5E-47CA-4048-AEE4-E1D979302461}" srcOrd="1" destOrd="0" parTransId="{12362E76-7CDF-4D5D-95C1-744B4BFA538E}" sibTransId="{DFEF723F-A947-45A0-9AE9-07AB57836453}"/>
    <dgm:cxn modelId="{6BDBD1BE-56A5-4D44-BA5B-54DE729C5E86}" srcId="{AB2F5443-20C0-4A3E-9B74-FE7426F23165}" destId="{48447B45-B3C0-4E12-8E6D-BD491BA1549A}" srcOrd="0" destOrd="0" parTransId="{1915D5D5-3822-4802-B197-EF3DB03CD432}" sibTransId="{7E981DCE-890B-4724-9B52-15E4CB4CA80D}"/>
    <dgm:cxn modelId="{ED50E5C6-2953-4D3A-9324-BB1E2062EE74}" type="presOf" srcId="{F68364B5-97F5-4A1F-AF71-9C8A0B013BE0}" destId="{CB0EBB16-EB80-4620-AD84-F3CB78D3CD93}" srcOrd="0" destOrd="0" presId="urn:microsoft.com/office/officeart/2008/layout/LinedList"/>
    <dgm:cxn modelId="{EC9F71CB-79A0-4884-B962-417EB8AEB6B2}" srcId="{1CF5CD5E-47CA-4048-AEE4-E1D979302461}" destId="{71DDF06B-DD1A-4132-AFFD-02DDEB862C0F}" srcOrd="1" destOrd="0" parTransId="{BDDF026C-7B40-484A-A2B8-62B360E3444D}" sibTransId="{146A1316-4198-4C8C-81C4-2BB289038244}"/>
    <dgm:cxn modelId="{421776DC-3095-4BF2-B8B3-55EE51086FB7}" srcId="{48447B45-B3C0-4E12-8E6D-BD491BA1549A}" destId="{FE8DF18B-1F39-4EBA-A7F2-72AE7DDFF0EB}" srcOrd="2" destOrd="0" parTransId="{663B0920-B791-4021-B33A-E44991750610}" sibTransId="{0E13A06D-9325-40B0-8877-C71B10CCE018}"/>
    <dgm:cxn modelId="{603C57E1-7F88-4999-9D86-5AAB2EF3DA94}" srcId="{48447B45-B3C0-4E12-8E6D-BD491BA1549A}" destId="{22CE789D-FC9B-43F4-9F37-96D017064B38}" srcOrd="5" destOrd="0" parTransId="{9B2FA386-E8B6-447B-A822-4991DC6832D9}" sibTransId="{607B5909-BBD6-4F3F-B861-5E837BA8E10E}"/>
    <dgm:cxn modelId="{97F972EC-D14B-481A-A1F9-972C621443F7}" srcId="{1CF5CD5E-47CA-4048-AEE4-E1D979302461}" destId="{E67E05C9-ABDA-40D3-8AB9-171277407DE7}" srcOrd="2" destOrd="0" parTransId="{FD77F193-E684-475F-BBE4-2335F98D74E1}" sibTransId="{545F43E1-D1C6-437C-B398-A068EE58F128}"/>
    <dgm:cxn modelId="{422558F3-FB3E-4BC8-BF4B-4F96146F416F}" type="presOf" srcId="{22CE789D-FC9B-43F4-9F37-96D017064B38}" destId="{00D4F436-2B85-49BA-8505-053213AF66AA}" srcOrd="0" destOrd="0" presId="urn:microsoft.com/office/officeart/2008/layout/LinedList"/>
    <dgm:cxn modelId="{8465AADF-1FB2-4F34-BFC3-20FBDB4F8D52}" type="presParOf" srcId="{D1CA7964-1785-4BFF-A099-1EEC28DBC439}" destId="{858D5E79-D049-4768-8BA0-9D585048A4F3}" srcOrd="0" destOrd="0" presId="urn:microsoft.com/office/officeart/2008/layout/LinedList"/>
    <dgm:cxn modelId="{5FC4BBB7-4920-40E9-B926-1578B68B02BE}" type="presParOf" srcId="{D1CA7964-1785-4BFF-A099-1EEC28DBC439}" destId="{35971E8A-AA96-4DE5-A4BD-9FE78417E6CD}" srcOrd="1" destOrd="0" presId="urn:microsoft.com/office/officeart/2008/layout/LinedList"/>
    <dgm:cxn modelId="{124286DA-8D31-48A1-9BDC-8D6BE7DF01BB}" type="presParOf" srcId="{35971E8A-AA96-4DE5-A4BD-9FE78417E6CD}" destId="{5F15D03F-591F-4654-9FC8-75FF91843223}" srcOrd="0" destOrd="0" presId="urn:microsoft.com/office/officeart/2008/layout/LinedList"/>
    <dgm:cxn modelId="{0619EE99-D3AF-4A25-80DA-88C8A65EF593}" type="presParOf" srcId="{35971E8A-AA96-4DE5-A4BD-9FE78417E6CD}" destId="{A8BC00CE-ECB0-485E-89F2-3B5B74F5887F}" srcOrd="1" destOrd="0" presId="urn:microsoft.com/office/officeart/2008/layout/LinedList"/>
    <dgm:cxn modelId="{CEC3D22E-28F5-4C8F-8C1A-73D8B89A6988}" type="presParOf" srcId="{A8BC00CE-ECB0-485E-89F2-3B5B74F5887F}" destId="{2C0ACC21-69D3-4DC8-AEEC-7ED89888FAB9}" srcOrd="0" destOrd="0" presId="urn:microsoft.com/office/officeart/2008/layout/LinedList"/>
    <dgm:cxn modelId="{5891A006-CAB8-4E18-B812-4662602662B9}" type="presParOf" srcId="{A8BC00CE-ECB0-485E-89F2-3B5B74F5887F}" destId="{2BC3AAC2-7260-4A40-90C3-0C823DA91ED9}" srcOrd="1" destOrd="0" presId="urn:microsoft.com/office/officeart/2008/layout/LinedList"/>
    <dgm:cxn modelId="{3B9044FC-2C62-4DFD-B926-423460FAE449}" type="presParOf" srcId="{2BC3AAC2-7260-4A40-90C3-0C823DA91ED9}" destId="{CEB27607-9F5C-4F5B-B60B-E5F1809E6EA0}" srcOrd="0" destOrd="0" presId="urn:microsoft.com/office/officeart/2008/layout/LinedList"/>
    <dgm:cxn modelId="{32E9F8A9-554B-4F6F-AFFA-9EDA89FA1818}" type="presParOf" srcId="{2BC3AAC2-7260-4A40-90C3-0C823DA91ED9}" destId="{47B98E3F-096A-4763-9EA5-8E0F2A4BF285}" srcOrd="1" destOrd="0" presId="urn:microsoft.com/office/officeart/2008/layout/LinedList"/>
    <dgm:cxn modelId="{215C4665-CF54-49A8-B545-5379A2C37122}" type="presParOf" srcId="{2BC3AAC2-7260-4A40-90C3-0C823DA91ED9}" destId="{845C7760-FA75-47FA-8A46-296C07E344E5}" srcOrd="2" destOrd="0" presId="urn:microsoft.com/office/officeart/2008/layout/LinedList"/>
    <dgm:cxn modelId="{B6B86C09-2B53-4481-814C-B7B4E5B80E98}" type="presParOf" srcId="{A8BC00CE-ECB0-485E-89F2-3B5B74F5887F}" destId="{D4FE42E6-6BB9-4FDE-91F3-B8EC2360DFEA}" srcOrd="2" destOrd="0" presId="urn:microsoft.com/office/officeart/2008/layout/LinedList"/>
    <dgm:cxn modelId="{24AF484A-DE4D-4631-8C7E-153B146FFCDE}" type="presParOf" srcId="{A8BC00CE-ECB0-485E-89F2-3B5B74F5887F}" destId="{DF63C04D-D322-4633-A29F-5DA72D224FE6}" srcOrd="3" destOrd="0" presId="urn:microsoft.com/office/officeart/2008/layout/LinedList"/>
    <dgm:cxn modelId="{86D08088-BC73-4377-88D3-9EA4D872E820}" type="presParOf" srcId="{A8BC00CE-ECB0-485E-89F2-3B5B74F5887F}" destId="{984EAB22-4B67-40A6-8E20-4B0C68373D01}" srcOrd="4" destOrd="0" presId="urn:microsoft.com/office/officeart/2008/layout/LinedList"/>
    <dgm:cxn modelId="{535E4313-797F-42A4-844E-A6ECEA30EED3}" type="presParOf" srcId="{984EAB22-4B67-40A6-8E20-4B0C68373D01}" destId="{27B6E2D2-CCD4-4187-9846-C6580CC54027}" srcOrd="0" destOrd="0" presId="urn:microsoft.com/office/officeart/2008/layout/LinedList"/>
    <dgm:cxn modelId="{ED6AF2D5-FE1D-4DE4-8795-625DCBDE0022}" type="presParOf" srcId="{984EAB22-4B67-40A6-8E20-4B0C68373D01}" destId="{0F4FB640-C8EF-470D-81E6-913DA6FEC9E7}" srcOrd="1" destOrd="0" presId="urn:microsoft.com/office/officeart/2008/layout/LinedList"/>
    <dgm:cxn modelId="{2364A59C-104A-48EF-8A1A-830AD84C81C0}" type="presParOf" srcId="{984EAB22-4B67-40A6-8E20-4B0C68373D01}" destId="{5A47CFAB-67EE-43B9-8FC4-CD856A13BF9A}" srcOrd="2" destOrd="0" presId="urn:microsoft.com/office/officeart/2008/layout/LinedList"/>
    <dgm:cxn modelId="{FE300283-F6A9-4C32-BDBC-D341190C9AF6}" type="presParOf" srcId="{A8BC00CE-ECB0-485E-89F2-3B5B74F5887F}" destId="{421ED866-AB23-49BD-ACD1-09371F6BF91D}" srcOrd="5" destOrd="0" presId="urn:microsoft.com/office/officeart/2008/layout/LinedList"/>
    <dgm:cxn modelId="{9AAA620D-ED87-41B3-8EAA-2B133699AE1E}" type="presParOf" srcId="{A8BC00CE-ECB0-485E-89F2-3B5B74F5887F}" destId="{9431D779-117B-4AD6-B1CA-3CAD01999AF8}" srcOrd="6" destOrd="0" presId="urn:microsoft.com/office/officeart/2008/layout/LinedList"/>
    <dgm:cxn modelId="{BD505CD6-0050-4388-BFC4-3D488048F60A}" type="presParOf" srcId="{A8BC00CE-ECB0-485E-89F2-3B5B74F5887F}" destId="{147C206B-FE67-41BC-A976-B12A54459B63}" srcOrd="7" destOrd="0" presId="urn:microsoft.com/office/officeart/2008/layout/LinedList"/>
    <dgm:cxn modelId="{B815D38D-B516-4912-8D60-3597016D0121}" type="presParOf" srcId="{147C206B-FE67-41BC-A976-B12A54459B63}" destId="{FC7C8899-3520-457E-AABB-602186CE2F41}" srcOrd="0" destOrd="0" presId="urn:microsoft.com/office/officeart/2008/layout/LinedList"/>
    <dgm:cxn modelId="{5ECC2366-C708-4031-970D-B819087E3149}" type="presParOf" srcId="{147C206B-FE67-41BC-A976-B12A54459B63}" destId="{13F65965-AB34-43A5-97BF-31E0B3F35DCA}" srcOrd="1" destOrd="0" presId="urn:microsoft.com/office/officeart/2008/layout/LinedList"/>
    <dgm:cxn modelId="{6D9B6FAF-C26C-4D96-B6B0-667F0022648B}" type="presParOf" srcId="{147C206B-FE67-41BC-A976-B12A54459B63}" destId="{26650B3A-5D25-4283-9228-41E60E588BB5}" srcOrd="2" destOrd="0" presId="urn:microsoft.com/office/officeart/2008/layout/LinedList"/>
    <dgm:cxn modelId="{37D736E9-2593-449B-B93C-81DBA60FC026}" type="presParOf" srcId="{A8BC00CE-ECB0-485E-89F2-3B5B74F5887F}" destId="{D4E2A473-B9EE-4D0C-90A8-5D0EE5D6D92D}" srcOrd="8" destOrd="0" presId="urn:microsoft.com/office/officeart/2008/layout/LinedList"/>
    <dgm:cxn modelId="{9DEBA2B6-14ED-4215-8781-B31A15E19218}" type="presParOf" srcId="{A8BC00CE-ECB0-485E-89F2-3B5B74F5887F}" destId="{01AA71D3-39D1-4A8C-87CD-C555FC61B071}" srcOrd="9" destOrd="0" presId="urn:microsoft.com/office/officeart/2008/layout/LinedList"/>
    <dgm:cxn modelId="{2E53ECA5-3602-43DB-983B-BED4E406340F}" type="presParOf" srcId="{A8BC00CE-ECB0-485E-89F2-3B5B74F5887F}" destId="{6030590B-17EB-46DF-9D16-D2BB4D33D641}" srcOrd="10" destOrd="0" presId="urn:microsoft.com/office/officeart/2008/layout/LinedList"/>
    <dgm:cxn modelId="{A138E06B-5414-43FD-B2AE-9D9AD510FC80}" type="presParOf" srcId="{6030590B-17EB-46DF-9D16-D2BB4D33D641}" destId="{FF908F6A-E674-494A-B510-E4E35327B807}" srcOrd="0" destOrd="0" presId="urn:microsoft.com/office/officeart/2008/layout/LinedList"/>
    <dgm:cxn modelId="{230D17C3-0F2D-4FBD-8ECD-B49494900CA6}" type="presParOf" srcId="{6030590B-17EB-46DF-9D16-D2BB4D33D641}" destId="{9688D6E8-5707-486E-AA1D-B47D9332CE1F}" srcOrd="1" destOrd="0" presId="urn:microsoft.com/office/officeart/2008/layout/LinedList"/>
    <dgm:cxn modelId="{89E4C7BB-513A-4B7F-A520-E185273ADC67}" type="presParOf" srcId="{6030590B-17EB-46DF-9D16-D2BB4D33D641}" destId="{424621D7-18EA-4B43-A6AC-551F94F3B9C5}" srcOrd="2" destOrd="0" presId="urn:microsoft.com/office/officeart/2008/layout/LinedList"/>
    <dgm:cxn modelId="{6976928C-8CE0-427E-999B-AAEAFF984F18}" type="presParOf" srcId="{A8BC00CE-ECB0-485E-89F2-3B5B74F5887F}" destId="{DA08CE0A-FAA9-4A54-935E-D841D208F92C}" srcOrd="11" destOrd="0" presId="urn:microsoft.com/office/officeart/2008/layout/LinedList"/>
    <dgm:cxn modelId="{D9788223-1E45-4E34-BB19-B747E6CD10ED}" type="presParOf" srcId="{A8BC00CE-ECB0-485E-89F2-3B5B74F5887F}" destId="{FADF24A0-169B-40CB-A99F-0D5FD9259540}" srcOrd="12" destOrd="0" presId="urn:microsoft.com/office/officeart/2008/layout/LinedList"/>
    <dgm:cxn modelId="{4EF45D44-542A-4EB7-8AF3-6693DD8B166F}" type="presParOf" srcId="{A8BC00CE-ECB0-485E-89F2-3B5B74F5887F}" destId="{E9F06470-57B5-43D4-BB4A-1162E6AE89D0}" srcOrd="13" destOrd="0" presId="urn:microsoft.com/office/officeart/2008/layout/LinedList"/>
    <dgm:cxn modelId="{1756C7A8-438D-4450-81AB-3DCE106FA55D}" type="presParOf" srcId="{E9F06470-57B5-43D4-BB4A-1162E6AE89D0}" destId="{E3FF146E-7C2B-4295-9570-D162BA1ECF52}" srcOrd="0" destOrd="0" presId="urn:microsoft.com/office/officeart/2008/layout/LinedList"/>
    <dgm:cxn modelId="{99E5874B-2731-4D59-B7A4-517C998C4516}" type="presParOf" srcId="{E9F06470-57B5-43D4-BB4A-1162E6AE89D0}" destId="{3EAC94E2-DD46-4CC9-A5B9-DEBF5E474077}" srcOrd="1" destOrd="0" presId="urn:microsoft.com/office/officeart/2008/layout/LinedList"/>
    <dgm:cxn modelId="{0875F88F-51A0-4741-96B5-57634CA366F3}" type="presParOf" srcId="{E9F06470-57B5-43D4-BB4A-1162E6AE89D0}" destId="{7BA7B808-17E5-4C76-A518-CD43BF4EA490}" srcOrd="2" destOrd="0" presId="urn:microsoft.com/office/officeart/2008/layout/LinedList"/>
    <dgm:cxn modelId="{FA3897BE-DDFD-4988-A47C-AC3A2D950C17}" type="presParOf" srcId="{A8BC00CE-ECB0-485E-89F2-3B5B74F5887F}" destId="{7E002E60-0D3C-4365-A1B3-63E8A0530E75}" srcOrd="14" destOrd="0" presId="urn:microsoft.com/office/officeart/2008/layout/LinedList"/>
    <dgm:cxn modelId="{04D66F4C-C8A4-472C-A1BE-BF42FE47200F}" type="presParOf" srcId="{A8BC00CE-ECB0-485E-89F2-3B5B74F5887F}" destId="{47018575-CBA7-463A-9E3A-EB1ED43CDAA0}" srcOrd="15" destOrd="0" presId="urn:microsoft.com/office/officeart/2008/layout/LinedList"/>
    <dgm:cxn modelId="{9C49ED27-09C4-458B-8048-AAA6B450502E}" type="presParOf" srcId="{A8BC00CE-ECB0-485E-89F2-3B5B74F5887F}" destId="{FC6B8A3B-93F9-46B0-A442-B2773112ED56}" srcOrd="16" destOrd="0" presId="urn:microsoft.com/office/officeart/2008/layout/LinedList"/>
    <dgm:cxn modelId="{09B9870C-7A07-4B46-A747-2C71510F2C6D}" type="presParOf" srcId="{FC6B8A3B-93F9-46B0-A442-B2773112ED56}" destId="{938CEE5F-2B90-4D33-9B34-F2EEE9E577F5}" srcOrd="0" destOrd="0" presId="urn:microsoft.com/office/officeart/2008/layout/LinedList"/>
    <dgm:cxn modelId="{7DAFC30C-0E7A-421C-B4F5-58AB6E30A071}" type="presParOf" srcId="{FC6B8A3B-93F9-46B0-A442-B2773112ED56}" destId="{00D4F436-2B85-49BA-8505-053213AF66AA}" srcOrd="1" destOrd="0" presId="urn:microsoft.com/office/officeart/2008/layout/LinedList"/>
    <dgm:cxn modelId="{7150F82B-4398-4956-B8B9-F5D06525DEDE}" type="presParOf" srcId="{FC6B8A3B-93F9-46B0-A442-B2773112ED56}" destId="{254CDB0A-F9E4-4757-808F-5C67AE6FADBC}" srcOrd="2" destOrd="0" presId="urn:microsoft.com/office/officeart/2008/layout/LinedList"/>
    <dgm:cxn modelId="{BDA04731-F291-4948-9546-95ED2CC89DC2}" type="presParOf" srcId="{A8BC00CE-ECB0-485E-89F2-3B5B74F5887F}" destId="{2F35709A-D4E7-416C-B12A-A1307C7555BA}" srcOrd="17" destOrd="0" presId="urn:microsoft.com/office/officeart/2008/layout/LinedList"/>
    <dgm:cxn modelId="{6B3BA7C8-EA05-441B-8C8F-3F14595B1E41}" type="presParOf" srcId="{A8BC00CE-ECB0-485E-89F2-3B5B74F5887F}" destId="{5C8969D4-C4C9-4649-BBD3-4D06B4DB31FF}" srcOrd="18" destOrd="0" presId="urn:microsoft.com/office/officeart/2008/layout/LinedList"/>
    <dgm:cxn modelId="{D3D89684-7628-4DDE-A478-7EABD910AD04}" type="presParOf" srcId="{D1CA7964-1785-4BFF-A099-1EEC28DBC439}" destId="{62299015-2155-4288-91DD-C61126EAA741}" srcOrd="2" destOrd="0" presId="urn:microsoft.com/office/officeart/2008/layout/LinedList"/>
    <dgm:cxn modelId="{E14DB965-0851-4F0C-9CE1-8E1C779F4B8A}" type="presParOf" srcId="{D1CA7964-1785-4BFF-A099-1EEC28DBC439}" destId="{C5CE0945-C099-4671-A02A-22CF44968EF1}" srcOrd="3" destOrd="0" presId="urn:microsoft.com/office/officeart/2008/layout/LinedList"/>
    <dgm:cxn modelId="{BB3F583A-E2FF-4A56-A5A4-2B36B1F3E23F}" type="presParOf" srcId="{C5CE0945-C099-4671-A02A-22CF44968EF1}" destId="{E6FC9542-823A-48D1-928F-BA60DB345479}" srcOrd="0" destOrd="0" presId="urn:microsoft.com/office/officeart/2008/layout/LinedList"/>
    <dgm:cxn modelId="{5F23950F-4569-4E7B-9FEF-5D9B91E11F8E}" type="presParOf" srcId="{C5CE0945-C099-4671-A02A-22CF44968EF1}" destId="{5D03925D-CAEF-4D47-9E72-2F9E3463D853}" srcOrd="1" destOrd="0" presId="urn:microsoft.com/office/officeart/2008/layout/LinedList"/>
    <dgm:cxn modelId="{AEDA0B56-DAED-42E7-99CD-86D12F63B640}" type="presParOf" srcId="{5D03925D-CAEF-4D47-9E72-2F9E3463D853}" destId="{06978506-3DE2-4822-B70E-E7D8774184A7}" srcOrd="0" destOrd="0" presId="urn:microsoft.com/office/officeart/2008/layout/LinedList"/>
    <dgm:cxn modelId="{0AF23E89-FBC3-4167-9288-9AF121257D55}" type="presParOf" srcId="{5D03925D-CAEF-4D47-9E72-2F9E3463D853}" destId="{DEF77C5F-F849-45ED-B4AC-2DCF0C51C4D7}" srcOrd="1" destOrd="0" presId="urn:microsoft.com/office/officeart/2008/layout/LinedList"/>
    <dgm:cxn modelId="{AA636F13-A31D-4088-8279-5AEDF247E6CF}" type="presParOf" srcId="{DEF77C5F-F849-45ED-B4AC-2DCF0C51C4D7}" destId="{85FED998-DD9C-44C1-A319-23EAA183ABA9}" srcOrd="0" destOrd="0" presId="urn:microsoft.com/office/officeart/2008/layout/LinedList"/>
    <dgm:cxn modelId="{8AC31414-EB74-4A20-BEC1-75C8C90D0E7D}" type="presParOf" srcId="{DEF77C5F-F849-45ED-B4AC-2DCF0C51C4D7}" destId="{51315855-01CB-4EF4-85DF-C4B55F43126A}" srcOrd="1" destOrd="0" presId="urn:microsoft.com/office/officeart/2008/layout/LinedList"/>
    <dgm:cxn modelId="{92EDC4E9-7DCF-4878-B210-2AD442531206}" type="presParOf" srcId="{DEF77C5F-F849-45ED-B4AC-2DCF0C51C4D7}" destId="{0DD2A23F-9762-4F57-939D-206170510582}" srcOrd="2" destOrd="0" presId="urn:microsoft.com/office/officeart/2008/layout/LinedList"/>
    <dgm:cxn modelId="{8EFCD471-7D26-421F-A10A-93A4339814DA}" type="presParOf" srcId="{5D03925D-CAEF-4D47-9E72-2F9E3463D853}" destId="{5BFE2337-52B2-4F95-8A97-84D83A955F57}" srcOrd="2" destOrd="0" presId="urn:microsoft.com/office/officeart/2008/layout/LinedList"/>
    <dgm:cxn modelId="{0F373AD6-789C-4F20-90CE-AB7070D2AC5B}" type="presParOf" srcId="{5D03925D-CAEF-4D47-9E72-2F9E3463D853}" destId="{442ABD43-2EF1-4E6D-B7BF-54812B147C64}" srcOrd="3" destOrd="0" presId="urn:microsoft.com/office/officeart/2008/layout/LinedList"/>
    <dgm:cxn modelId="{D21EEF92-B779-4124-9D49-C148B8EF6E47}" type="presParOf" srcId="{5D03925D-CAEF-4D47-9E72-2F9E3463D853}" destId="{60231301-98CA-4951-9F01-5D453FCFCD94}" srcOrd="4" destOrd="0" presId="urn:microsoft.com/office/officeart/2008/layout/LinedList"/>
    <dgm:cxn modelId="{1E3ECA90-ADCF-446B-A90C-6CB7C9F63525}" type="presParOf" srcId="{60231301-98CA-4951-9F01-5D453FCFCD94}" destId="{EA9065DB-83BA-4E43-9295-5E445A5470C9}" srcOrd="0" destOrd="0" presId="urn:microsoft.com/office/officeart/2008/layout/LinedList"/>
    <dgm:cxn modelId="{E2445E85-C0B8-4C06-9001-971E5BC5F730}" type="presParOf" srcId="{60231301-98CA-4951-9F01-5D453FCFCD94}" destId="{504F5111-87F4-4BDD-AB30-96AA9E217388}" srcOrd="1" destOrd="0" presId="urn:microsoft.com/office/officeart/2008/layout/LinedList"/>
    <dgm:cxn modelId="{AC8C5076-F597-4CC0-A541-B28C027D82C2}" type="presParOf" srcId="{60231301-98CA-4951-9F01-5D453FCFCD94}" destId="{09153787-A2A5-4341-8DAA-9EDCB9541247}" srcOrd="2" destOrd="0" presId="urn:microsoft.com/office/officeart/2008/layout/LinedList"/>
    <dgm:cxn modelId="{EC75AA49-A845-480B-90F7-3C7362DA9B08}" type="presParOf" srcId="{5D03925D-CAEF-4D47-9E72-2F9E3463D853}" destId="{8E661E82-1A11-45ED-A560-3A3988D45BC7}" srcOrd="5" destOrd="0" presId="urn:microsoft.com/office/officeart/2008/layout/LinedList"/>
    <dgm:cxn modelId="{7594A332-5FAE-4E6C-8D57-189650382841}" type="presParOf" srcId="{5D03925D-CAEF-4D47-9E72-2F9E3463D853}" destId="{85025E5F-0339-4345-9094-04B40F26F9ED}" srcOrd="6" destOrd="0" presId="urn:microsoft.com/office/officeart/2008/layout/LinedList"/>
    <dgm:cxn modelId="{B39EC405-2124-49BA-9C20-654DC7F5D42F}" type="presParOf" srcId="{5D03925D-CAEF-4D47-9E72-2F9E3463D853}" destId="{A3A75F56-A69C-4CEE-BC7F-224DA172D3D2}" srcOrd="7" destOrd="0" presId="urn:microsoft.com/office/officeart/2008/layout/LinedList"/>
    <dgm:cxn modelId="{F247A382-A1FB-4EB0-A706-4995DA3FDF8E}" type="presParOf" srcId="{A3A75F56-A69C-4CEE-BC7F-224DA172D3D2}" destId="{879FAD10-4223-446F-A039-1CDB1C944791}" srcOrd="0" destOrd="0" presId="urn:microsoft.com/office/officeart/2008/layout/LinedList"/>
    <dgm:cxn modelId="{259AD1A0-A550-431F-9C57-A174857C559D}" type="presParOf" srcId="{A3A75F56-A69C-4CEE-BC7F-224DA172D3D2}" destId="{6C57B704-8322-430C-98EB-829F23815635}" srcOrd="1" destOrd="0" presId="urn:microsoft.com/office/officeart/2008/layout/LinedList"/>
    <dgm:cxn modelId="{DDF81D0C-2AFE-4671-BC40-2222A165DE95}" type="presParOf" srcId="{A3A75F56-A69C-4CEE-BC7F-224DA172D3D2}" destId="{A5A35F58-FD49-4DC2-85DD-4A2D60FB2093}" srcOrd="2" destOrd="0" presId="urn:microsoft.com/office/officeart/2008/layout/LinedList"/>
    <dgm:cxn modelId="{BA798641-AC66-4146-874E-E54093DDC754}" type="presParOf" srcId="{5D03925D-CAEF-4D47-9E72-2F9E3463D853}" destId="{10AC3B7F-F3B8-4E7E-8CAC-9AA60A618A0E}" srcOrd="8" destOrd="0" presId="urn:microsoft.com/office/officeart/2008/layout/LinedList"/>
    <dgm:cxn modelId="{1EDC78D4-A802-482B-8772-D4CDCC843D1B}" type="presParOf" srcId="{5D03925D-CAEF-4D47-9E72-2F9E3463D853}" destId="{316525BC-AA47-49BA-9B9D-4DACACE0BA84}" srcOrd="9" destOrd="0" presId="urn:microsoft.com/office/officeart/2008/layout/LinedList"/>
    <dgm:cxn modelId="{F09C6FD1-B270-47C4-BF00-3BC67539F04C}" type="presParOf" srcId="{5D03925D-CAEF-4D47-9E72-2F9E3463D853}" destId="{3D4C26E6-6ED0-40DC-92D0-8B362D3CC751}" srcOrd="10" destOrd="0" presId="urn:microsoft.com/office/officeart/2008/layout/LinedList"/>
    <dgm:cxn modelId="{C3E15FA4-4D8A-4D52-845E-51AA26D3E867}" type="presParOf" srcId="{3D4C26E6-6ED0-40DC-92D0-8B362D3CC751}" destId="{2ED675BF-E3F2-44CE-87B3-D0DE13555B14}" srcOrd="0" destOrd="0" presId="urn:microsoft.com/office/officeart/2008/layout/LinedList"/>
    <dgm:cxn modelId="{FEFC7FE1-C354-4067-9E13-4D8C67BD5FCD}" type="presParOf" srcId="{3D4C26E6-6ED0-40DC-92D0-8B362D3CC751}" destId="{CB0EBB16-EB80-4620-AD84-F3CB78D3CD93}" srcOrd="1" destOrd="0" presId="urn:microsoft.com/office/officeart/2008/layout/LinedList"/>
    <dgm:cxn modelId="{5753120A-8567-4ED3-8511-C361C6CBF4E0}" type="presParOf" srcId="{3D4C26E6-6ED0-40DC-92D0-8B362D3CC751}" destId="{A9D63215-53B4-4698-9589-B3CB59E5B852}" srcOrd="2" destOrd="0" presId="urn:microsoft.com/office/officeart/2008/layout/LinedList"/>
    <dgm:cxn modelId="{CAE5F06D-BAB7-4986-A557-9E09DC820445}" type="presParOf" srcId="{5D03925D-CAEF-4D47-9E72-2F9E3463D853}" destId="{06011E37-1AD0-4009-8B7A-736C01B4F04E}" srcOrd="11" destOrd="0" presId="urn:microsoft.com/office/officeart/2008/layout/LinedList"/>
    <dgm:cxn modelId="{8EA1CB2D-ABD3-4266-AEE9-7316FC65BD41}" type="presParOf" srcId="{5D03925D-CAEF-4D47-9E72-2F9E3463D853}" destId="{6A1FAD38-E0EF-49ED-8D8A-BCF63A485688}" srcOrd="12" destOrd="0" presId="urn:microsoft.com/office/officeart/2008/layout/LinedList"/>
    <dgm:cxn modelId="{4364F2E9-E13C-4AB0-8269-B5BA8CA375ED}" type="presParOf" srcId="{5D03925D-CAEF-4D47-9E72-2F9E3463D853}" destId="{3D8915D6-1342-4BC6-BC34-2006C6A0A120}" srcOrd="13" destOrd="0" presId="urn:microsoft.com/office/officeart/2008/layout/LinedList"/>
    <dgm:cxn modelId="{D9FA2059-B0E4-40AE-AF94-E0220E0E5DE4}" type="presParOf" srcId="{3D8915D6-1342-4BC6-BC34-2006C6A0A120}" destId="{500633AC-7F5E-467E-9804-9C801A533CC6}" srcOrd="0" destOrd="0" presId="urn:microsoft.com/office/officeart/2008/layout/LinedList"/>
    <dgm:cxn modelId="{6243585E-63DA-48D3-8272-C1E4EBB9B830}" type="presParOf" srcId="{3D8915D6-1342-4BC6-BC34-2006C6A0A120}" destId="{5F6125D1-DA6F-4C59-9E26-4CEAE2A65B98}" srcOrd="1" destOrd="0" presId="urn:microsoft.com/office/officeart/2008/layout/LinedList"/>
    <dgm:cxn modelId="{134AEF3E-8B48-40EC-9C9F-21B60C225B3B}" type="presParOf" srcId="{3D8915D6-1342-4BC6-BC34-2006C6A0A120}" destId="{3A142790-2E3B-4DDD-9EEA-7FC3C4F885C2}" srcOrd="2" destOrd="0" presId="urn:microsoft.com/office/officeart/2008/layout/LinedList"/>
    <dgm:cxn modelId="{A35D16CF-F7F1-4E83-885B-839150754844}" type="presParOf" srcId="{5D03925D-CAEF-4D47-9E72-2F9E3463D853}" destId="{3B78AD92-EA11-421E-A301-01FB5DB66F3F}" srcOrd="14" destOrd="0" presId="urn:microsoft.com/office/officeart/2008/layout/LinedList"/>
    <dgm:cxn modelId="{D09308CD-7828-4C25-90B6-432DF8233CBE}" type="presParOf" srcId="{5D03925D-CAEF-4D47-9E72-2F9E3463D853}" destId="{7F4C46CD-9F9B-45C4-BF4E-B0932EF82C28}" srcOrd="15" destOrd="0" presId="urn:microsoft.com/office/officeart/2008/layout/LinedList"/>
    <dgm:cxn modelId="{663AE89D-1E41-4EE9-B381-A4290CAE4BC9}" type="presParOf" srcId="{5D03925D-CAEF-4D47-9E72-2F9E3463D853}" destId="{8F1E2AA3-D39A-42AE-87E8-D37B6FD08288}" srcOrd="16" destOrd="0" presId="urn:microsoft.com/office/officeart/2008/layout/LinedList"/>
    <dgm:cxn modelId="{A957F014-3D57-4DC6-AD4A-387A80E67624}" type="presParOf" srcId="{8F1E2AA3-D39A-42AE-87E8-D37B6FD08288}" destId="{95FC635F-E9E9-42DF-A305-E56D87AA8100}" srcOrd="0" destOrd="0" presId="urn:microsoft.com/office/officeart/2008/layout/LinedList"/>
    <dgm:cxn modelId="{9910AF2E-918C-491C-867D-2E4422224A23}" type="presParOf" srcId="{8F1E2AA3-D39A-42AE-87E8-D37B6FD08288}" destId="{F673545B-1670-4BD4-9FA4-937E2374EB89}" srcOrd="1" destOrd="0" presId="urn:microsoft.com/office/officeart/2008/layout/LinedList"/>
    <dgm:cxn modelId="{6927CB0B-E7DD-4F36-814F-83D4A052A3B7}" type="presParOf" srcId="{8F1E2AA3-D39A-42AE-87E8-D37B6FD08288}" destId="{C7630E14-EF83-4C2E-BA10-5F4ADA3FEECA}" srcOrd="2" destOrd="0" presId="urn:microsoft.com/office/officeart/2008/layout/LinedList"/>
    <dgm:cxn modelId="{46E7066B-91CC-4462-87EB-846694A8EA75}" type="presParOf" srcId="{5D03925D-CAEF-4D47-9E72-2F9E3463D853}" destId="{625475A4-9134-4F91-AE5A-8FF0141DCA87}" srcOrd="17" destOrd="0" presId="urn:microsoft.com/office/officeart/2008/layout/LinedList"/>
    <dgm:cxn modelId="{2E50C3C8-D078-4123-8D76-EBE0495EE54B}" type="presParOf" srcId="{5D03925D-CAEF-4D47-9E72-2F9E3463D853}" destId="{1BBFBB23-16F0-4916-A983-3329B3710AD7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C039C6A-CDCE-4C8E-8416-60D8B447E749}" type="doc">
      <dgm:prSet loTypeId="urn:microsoft.com/office/officeart/2005/8/layout/hierarchy2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3A1CB3-E78E-4B44-AFA0-CC8954DC4B5C}">
      <dgm:prSet phldrT="[Texto]"/>
      <dgm:spPr>
        <a:xfrm>
          <a:off x="465963" y="1782871"/>
          <a:ext cx="1920440" cy="960220"/>
        </a:xfrm>
      </dgm:spPr>
      <dgm:t>
        <a:bodyPr/>
        <a:lstStyle/>
        <a:p>
          <a:pPr>
            <a:buNone/>
          </a:pP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SEM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SupraST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66B062D5-EBAE-4257-B835-B80C5D469C30}" type="parTrans" cxnId="{617BEA4D-0204-4146-8504-17E88F1329D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278C49-9578-4A17-8BED-6716EDBCFA4F}" type="sibTrans" cxnId="{617BEA4D-0204-4146-8504-17E88F1329D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1D31A4-A3DC-4FB1-A6DC-9C731BE5B943}">
      <dgm:prSet phldrT="[Texto]"/>
      <dgm:spPr>
        <a:xfrm>
          <a:off x="3154579" y="3030495"/>
          <a:ext cx="1920440" cy="1494909"/>
        </a:xfrm>
      </dgm:spPr>
      <dgm:t>
        <a:bodyPr/>
        <a:lstStyle/>
        <a:p>
          <a:pPr>
            <a:buNone/>
          </a:pPr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Baixo Risco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F92DA9A3-59FA-45E9-8DCA-999E21904A0E}" type="parTrans" cxnId="{39DB6A42-FB6D-4544-B067-5E55E5005ABF}">
      <dgm:prSet/>
      <dgm:spPr>
        <a:xfrm rot="3786742">
          <a:off x="1921194" y="3001371"/>
          <a:ext cx="1698594" cy="38188"/>
        </a:xfrm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0AE84029-C00E-4CFA-9C9D-810F8DDE8439}" type="sibTrans" cxnId="{39DB6A42-FB6D-4544-B067-5E55E5005AB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97E962F-9AE3-46D0-9FFD-A227C8FC6D4D}">
      <dgm:prSet phldrT="[Texto]"/>
      <dgm:spPr>
        <a:xfrm>
          <a:off x="5843196" y="3052935"/>
          <a:ext cx="1920440" cy="1450028"/>
        </a:xfrm>
      </dgm:spPr>
      <dgm:t>
        <a:bodyPr/>
        <a:lstStyle/>
        <a:p>
          <a:pPr>
            <a:buNone/>
          </a:pP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Clínico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00066944-4EB8-440D-9098-8BB78A99B838}" type="parTrans" cxnId="{97294F5B-BBA3-4EE8-930E-06071C8F42C4}">
      <dgm:prSet/>
      <dgm:spPr>
        <a:xfrm>
          <a:off x="5075020" y="3758855"/>
          <a:ext cx="768176" cy="38188"/>
        </a:xfrm>
      </dgm:spPr>
      <dgm:t>
        <a:bodyPr/>
        <a:lstStyle/>
        <a:p>
          <a:pPr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45EA5996-4309-4316-8097-00A70740E2AD}" type="sibTrans" cxnId="{97294F5B-BBA3-4EE8-930E-06071C8F42C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3E8165-8E94-488D-8011-DE516BF1A169}">
      <dgm:prSet phldrT="[Texto]"/>
      <dgm:spPr>
        <a:xfrm>
          <a:off x="5843196" y="236408"/>
          <a:ext cx="1920440" cy="960220"/>
        </a:xfrm>
      </dgm:spPr>
      <dgm:t>
        <a:bodyPr/>
        <a:lstStyle/>
        <a:p>
          <a:pPr>
            <a:buNone/>
          </a:pP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Alto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Risco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761A1826-4BB1-4FE0-B223-C3408A7D5150}" type="parTrans" cxnId="{E3D4CE6F-F3B8-406F-BEC1-60551C312186}">
      <dgm:prSet/>
      <dgm:spPr/>
      <dgm:t>
        <a:bodyPr/>
        <a:lstStyle/>
        <a:p>
          <a:endParaRPr lang="pt-BR"/>
        </a:p>
      </dgm:t>
    </dgm:pt>
    <dgm:pt modelId="{7D0D1252-5B14-419C-B61F-8D9360B8B08C}" type="sibTrans" cxnId="{E3D4CE6F-F3B8-406F-BEC1-60551C312186}">
      <dgm:prSet/>
      <dgm:spPr/>
      <dgm:t>
        <a:bodyPr/>
        <a:lstStyle/>
        <a:p>
          <a:endParaRPr lang="pt-BR"/>
        </a:p>
      </dgm:t>
    </dgm:pt>
    <dgm:pt modelId="{2B4FAFF6-C842-4C20-916C-AE8C5E61A814}">
      <dgm:prSet phldrT="[Texto]"/>
      <dgm:spPr>
        <a:xfrm>
          <a:off x="5843196" y="236408"/>
          <a:ext cx="1920440" cy="960220"/>
        </a:xfrm>
      </dgm:spPr>
      <dgm:t>
        <a:bodyPr/>
        <a:lstStyle/>
        <a:p>
          <a:pPr>
            <a:buNone/>
          </a:pP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CAT</a:t>
          </a:r>
        </a:p>
      </dgm:t>
    </dgm:pt>
    <dgm:pt modelId="{A6BC3D09-35E5-4A2F-85DD-38203B47D663}" type="parTrans" cxnId="{3C4AC6E7-CE8A-4EEB-AB0F-E0A332C254F8}">
      <dgm:prSet/>
      <dgm:spPr/>
      <dgm:t>
        <a:bodyPr/>
        <a:lstStyle/>
        <a:p>
          <a:endParaRPr lang="pt-BR"/>
        </a:p>
      </dgm:t>
    </dgm:pt>
    <dgm:pt modelId="{FC5574A2-B88C-486D-9AD0-A4DED8CB1771}" type="sibTrans" cxnId="{3C4AC6E7-CE8A-4EEB-AB0F-E0A332C254F8}">
      <dgm:prSet/>
      <dgm:spPr/>
      <dgm:t>
        <a:bodyPr/>
        <a:lstStyle/>
        <a:p>
          <a:endParaRPr lang="pt-BR"/>
        </a:p>
      </dgm:t>
    </dgm:pt>
    <dgm:pt modelId="{E58C580C-129D-4E6A-A4B9-7E0DEC0AAE50}" type="pres">
      <dgm:prSet presAssocID="{AC039C6A-CDCE-4C8E-8416-60D8B447E74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96590B-FE31-4C99-9A00-46688B62D93E}" type="pres">
      <dgm:prSet presAssocID="{D33A1CB3-E78E-4B44-AFA0-CC8954DC4B5C}" presName="root1" presStyleCnt="0"/>
      <dgm:spPr/>
    </dgm:pt>
    <dgm:pt modelId="{9B39BE09-5C93-429E-8302-3A0452A7A586}" type="pres">
      <dgm:prSet presAssocID="{D33A1CB3-E78E-4B44-AFA0-CC8954DC4B5C}" presName="LevelOneTextNode" presStyleLbl="node0" presStyleIdx="0" presStyleCnt="1">
        <dgm:presLayoutVars>
          <dgm:chPref val="3"/>
        </dgm:presLayoutVars>
      </dgm:prSet>
      <dgm:spPr/>
    </dgm:pt>
    <dgm:pt modelId="{0AE6B681-486C-4813-A9E8-E3FFA99D2FFB}" type="pres">
      <dgm:prSet presAssocID="{D33A1CB3-E78E-4B44-AFA0-CC8954DC4B5C}" presName="level2hierChild" presStyleCnt="0"/>
      <dgm:spPr/>
    </dgm:pt>
    <dgm:pt modelId="{386908F0-DE64-48AA-BCF8-8AE5453449F9}" type="pres">
      <dgm:prSet presAssocID="{761A1826-4BB1-4FE0-B223-C3408A7D5150}" presName="conn2-1" presStyleLbl="parChTrans1D2" presStyleIdx="0" presStyleCnt="2"/>
      <dgm:spPr/>
    </dgm:pt>
    <dgm:pt modelId="{CF7B884D-3C3D-4D64-9EB9-C04A7791F30C}" type="pres">
      <dgm:prSet presAssocID="{761A1826-4BB1-4FE0-B223-C3408A7D5150}" presName="connTx" presStyleLbl="parChTrans1D2" presStyleIdx="0" presStyleCnt="2"/>
      <dgm:spPr/>
    </dgm:pt>
    <dgm:pt modelId="{A2506DB5-DC05-46B0-BE67-95054EFD2802}" type="pres">
      <dgm:prSet presAssocID="{5C3E8165-8E94-488D-8011-DE516BF1A169}" presName="root2" presStyleCnt="0"/>
      <dgm:spPr/>
    </dgm:pt>
    <dgm:pt modelId="{97BA9989-F53F-4A5E-920B-4A64421890C0}" type="pres">
      <dgm:prSet presAssocID="{5C3E8165-8E94-488D-8011-DE516BF1A169}" presName="LevelTwoTextNode" presStyleLbl="node2" presStyleIdx="0" presStyleCnt="2">
        <dgm:presLayoutVars>
          <dgm:chPref val="3"/>
        </dgm:presLayoutVars>
      </dgm:prSet>
      <dgm:spPr/>
    </dgm:pt>
    <dgm:pt modelId="{76D8EAAB-5DE2-49F1-BDE5-A2C5AF342519}" type="pres">
      <dgm:prSet presAssocID="{5C3E8165-8E94-488D-8011-DE516BF1A169}" presName="level3hierChild" presStyleCnt="0"/>
      <dgm:spPr/>
    </dgm:pt>
    <dgm:pt modelId="{6946D181-3A62-41AA-A006-8736C10E51FA}" type="pres">
      <dgm:prSet presAssocID="{A6BC3D09-35E5-4A2F-85DD-38203B47D663}" presName="conn2-1" presStyleLbl="parChTrans1D3" presStyleIdx="0" presStyleCnt="2"/>
      <dgm:spPr/>
    </dgm:pt>
    <dgm:pt modelId="{A5AE943D-2614-4D78-AAED-787573300AAE}" type="pres">
      <dgm:prSet presAssocID="{A6BC3D09-35E5-4A2F-85DD-38203B47D663}" presName="connTx" presStyleLbl="parChTrans1D3" presStyleIdx="0" presStyleCnt="2"/>
      <dgm:spPr/>
    </dgm:pt>
    <dgm:pt modelId="{E84E25A8-A41C-4280-A30A-68D6CADAA24E}" type="pres">
      <dgm:prSet presAssocID="{2B4FAFF6-C842-4C20-916C-AE8C5E61A814}" presName="root2" presStyleCnt="0"/>
      <dgm:spPr/>
    </dgm:pt>
    <dgm:pt modelId="{0461DB77-D6BC-448F-9D29-C3B7CC62B66D}" type="pres">
      <dgm:prSet presAssocID="{2B4FAFF6-C842-4C20-916C-AE8C5E61A814}" presName="LevelTwoTextNode" presStyleLbl="node3" presStyleIdx="0" presStyleCnt="2">
        <dgm:presLayoutVars>
          <dgm:chPref val="3"/>
        </dgm:presLayoutVars>
      </dgm:prSet>
      <dgm:spPr/>
    </dgm:pt>
    <dgm:pt modelId="{6879E68A-D75D-40EE-9DC9-4A595144606B}" type="pres">
      <dgm:prSet presAssocID="{2B4FAFF6-C842-4C20-916C-AE8C5E61A814}" presName="level3hierChild" presStyleCnt="0"/>
      <dgm:spPr/>
    </dgm:pt>
    <dgm:pt modelId="{527F3E58-07DD-4ECF-A97C-F323B5213EAF}" type="pres">
      <dgm:prSet presAssocID="{F92DA9A3-59FA-45E9-8DCA-999E21904A0E}" presName="conn2-1" presStyleLbl="parChTrans1D2" presStyleIdx="1" presStyleCnt="2"/>
      <dgm:spPr/>
    </dgm:pt>
    <dgm:pt modelId="{7959EB77-F075-4D18-8319-A0C474B5F9AD}" type="pres">
      <dgm:prSet presAssocID="{F92DA9A3-59FA-45E9-8DCA-999E21904A0E}" presName="connTx" presStyleLbl="parChTrans1D2" presStyleIdx="1" presStyleCnt="2"/>
      <dgm:spPr/>
    </dgm:pt>
    <dgm:pt modelId="{AE7EC959-2F91-4C4A-BFE7-34D129ED1824}" type="pres">
      <dgm:prSet presAssocID="{981D31A4-A3DC-4FB1-A6DC-9C731BE5B943}" presName="root2" presStyleCnt="0"/>
      <dgm:spPr/>
    </dgm:pt>
    <dgm:pt modelId="{058A0686-711A-4747-9D2E-CBBA772501BA}" type="pres">
      <dgm:prSet presAssocID="{981D31A4-A3DC-4FB1-A6DC-9C731BE5B943}" presName="LevelTwoTextNode" presStyleLbl="node2" presStyleIdx="1" presStyleCnt="2">
        <dgm:presLayoutVars>
          <dgm:chPref val="3"/>
        </dgm:presLayoutVars>
      </dgm:prSet>
      <dgm:spPr/>
    </dgm:pt>
    <dgm:pt modelId="{C170060A-1641-4C8F-A1A5-D859F5C22169}" type="pres">
      <dgm:prSet presAssocID="{981D31A4-A3DC-4FB1-A6DC-9C731BE5B943}" presName="level3hierChild" presStyleCnt="0"/>
      <dgm:spPr/>
    </dgm:pt>
    <dgm:pt modelId="{432A396B-8F49-48F0-9D51-A2C1178F33E4}" type="pres">
      <dgm:prSet presAssocID="{00066944-4EB8-440D-9098-8BB78A99B838}" presName="conn2-1" presStyleLbl="parChTrans1D3" presStyleIdx="1" presStyleCnt="2"/>
      <dgm:spPr/>
    </dgm:pt>
    <dgm:pt modelId="{26C02FD2-BD16-4094-A8AC-A9E34048AE9A}" type="pres">
      <dgm:prSet presAssocID="{00066944-4EB8-440D-9098-8BB78A99B838}" presName="connTx" presStyleLbl="parChTrans1D3" presStyleIdx="1" presStyleCnt="2"/>
      <dgm:spPr/>
    </dgm:pt>
    <dgm:pt modelId="{1B24A30F-1E20-45FC-8095-D7861D80D540}" type="pres">
      <dgm:prSet presAssocID="{897E962F-9AE3-46D0-9FFD-A227C8FC6D4D}" presName="root2" presStyleCnt="0"/>
      <dgm:spPr/>
    </dgm:pt>
    <dgm:pt modelId="{776C001A-1DA9-450C-B46F-B4F66E7BBC93}" type="pres">
      <dgm:prSet presAssocID="{897E962F-9AE3-46D0-9FFD-A227C8FC6D4D}" presName="LevelTwoTextNode" presStyleLbl="node3" presStyleIdx="1" presStyleCnt="2">
        <dgm:presLayoutVars>
          <dgm:chPref val="3"/>
        </dgm:presLayoutVars>
      </dgm:prSet>
      <dgm:spPr/>
    </dgm:pt>
    <dgm:pt modelId="{DCBD1577-730A-4384-BEB3-15BBD6F5DA53}" type="pres">
      <dgm:prSet presAssocID="{897E962F-9AE3-46D0-9FFD-A227C8FC6D4D}" presName="level3hierChild" presStyleCnt="0"/>
      <dgm:spPr/>
    </dgm:pt>
  </dgm:ptLst>
  <dgm:cxnLst>
    <dgm:cxn modelId="{B356D205-7A01-42E0-8390-9C7F6EF6AFF1}" type="presOf" srcId="{761A1826-4BB1-4FE0-B223-C3408A7D5150}" destId="{386908F0-DE64-48AA-BCF8-8AE5453449F9}" srcOrd="0" destOrd="0" presId="urn:microsoft.com/office/officeart/2005/8/layout/hierarchy2"/>
    <dgm:cxn modelId="{82EEC518-C34B-45B2-8C44-B465B18FBBFA}" type="presOf" srcId="{00066944-4EB8-440D-9098-8BB78A99B838}" destId="{432A396B-8F49-48F0-9D51-A2C1178F33E4}" srcOrd="0" destOrd="0" presId="urn:microsoft.com/office/officeart/2005/8/layout/hierarchy2"/>
    <dgm:cxn modelId="{26047E21-458B-4FAA-8A8A-36AA78B5274B}" type="presOf" srcId="{981D31A4-A3DC-4FB1-A6DC-9C731BE5B943}" destId="{058A0686-711A-4747-9D2E-CBBA772501BA}" srcOrd="0" destOrd="0" presId="urn:microsoft.com/office/officeart/2005/8/layout/hierarchy2"/>
    <dgm:cxn modelId="{07779238-53B1-4985-8F13-D653774BBD86}" type="presOf" srcId="{AC039C6A-CDCE-4C8E-8416-60D8B447E749}" destId="{E58C580C-129D-4E6A-A4B9-7E0DEC0AAE50}" srcOrd="0" destOrd="0" presId="urn:microsoft.com/office/officeart/2005/8/layout/hierarchy2"/>
    <dgm:cxn modelId="{97294F5B-BBA3-4EE8-930E-06071C8F42C4}" srcId="{981D31A4-A3DC-4FB1-A6DC-9C731BE5B943}" destId="{897E962F-9AE3-46D0-9FFD-A227C8FC6D4D}" srcOrd="0" destOrd="0" parTransId="{00066944-4EB8-440D-9098-8BB78A99B838}" sibTransId="{45EA5996-4309-4316-8097-00A70740E2AD}"/>
    <dgm:cxn modelId="{39DB6A42-FB6D-4544-B067-5E55E5005ABF}" srcId="{D33A1CB3-E78E-4B44-AFA0-CC8954DC4B5C}" destId="{981D31A4-A3DC-4FB1-A6DC-9C731BE5B943}" srcOrd="1" destOrd="0" parTransId="{F92DA9A3-59FA-45E9-8DCA-999E21904A0E}" sibTransId="{0AE84029-C00E-4CFA-9C9D-810F8DDE8439}"/>
    <dgm:cxn modelId="{02FDDF67-E204-4A0D-B283-7617A362BC1A}" type="presOf" srcId="{A6BC3D09-35E5-4A2F-85DD-38203B47D663}" destId="{A5AE943D-2614-4D78-AAED-787573300AAE}" srcOrd="1" destOrd="0" presId="urn:microsoft.com/office/officeart/2005/8/layout/hierarchy2"/>
    <dgm:cxn modelId="{617BEA4D-0204-4146-8504-17E88F1329D4}" srcId="{AC039C6A-CDCE-4C8E-8416-60D8B447E749}" destId="{D33A1CB3-E78E-4B44-AFA0-CC8954DC4B5C}" srcOrd="0" destOrd="0" parTransId="{66B062D5-EBAE-4257-B835-B80C5D469C30}" sibTransId="{80278C49-9578-4A17-8BED-6716EDBCFA4F}"/>
    <dgm:cxn modelId="{8D92154F-2672-4BBA-AE85-99667B1524EC}" type="presOf" srcId="{761A1826-4BB1-4FE0-B223-C3408A7D5150}" destId="{CF7B884D-3C3D-4D64-9EB9-C04A7791F30C}" srcOrd="1" destOrd="0" presId="urn:microsoft.com/office/officeart/2005/8/layout/hierarchy2"/>
    <dgm:cxn modelId="{E3D4CE6F-F3B8-406F-BEC1-60551C312186}" srcId="{D33A1CB3-E78E-4B44-AFA0-CC8954DC4B5C}" destId="{5C3E8165-8E94-488D-8011-DE516BF1A169}" srcOrd="0" destOrd="0" parTransId="{761A1826-4BB1-4FE0-B223-C3408A7D5150}" sibTransId="{7D0D1252-5B14-419C-B61F-8D9360B8B08C}"/>
    <dgm:cxn modelId="{4796F495-67F7-45AE-BAFC-18D854795DFC}" type="presOf" srcId="{F92DA9A3-59FA-45E9-8DCA-999E21904A0E}" destId="{7959EB77-F075-4D18-8319-A0C474B5F9AD}" srcOrd="1" destOrd="0" presId="urn:microsoft.com/office/officeart/2005/8/layout/hierarchy2"/>
    <dgm:cxn modelId="{84C543B0-3968-4EA1-A8BD-3B84C8EBD44C}" type="presOf" srcId="{5C3E8165-8E94-488D-8011-DE516BF1A169}" destId="{97BA9989-F53F-4A5E-920B-4A64421890C0}" srcOrd="0" destOrd="0" presId="urn:microsoft.com/office/officeart/2005/8/layout/hierarchy2"/>
    <dgm:cxn modelId="{D22BFCC1-FFF3-42D3-9DB0-1F5D3E510A6B}" type="presOf" srcId="{00066944-4EB8-440D-9098-8BB78A99B838}" destId="{26C02FD2-BD16-4094-A8AC-A9E34048AE9A}" srcOrd="1" destOrd="0" presId="urn:microsoft.com/office/officeart/2005/8/layout/hierarchy2"/>
    <dgm:cxn modelId="{C3E5D3C2-8C16-4D8D-95BF-1DF70113E226}" type="presOf" srcId="{A6BC3D09-35E5-4A2F-85DD-38203B47D663}" destId="{6946D181-3A62-41AA-A006-8736C10E51FA}" srcOrd="0" destOrd="0" presId="urn:microsoft.com/office/officeart/2005/8/layout/hierarchy2"/>
    <dgm:cxn modelId="{2C88AFC4-CE46-409D-8680-0F5D77CB7DA5}" type="presOf" srcId="{F92DA9A3-59FA-45E9-8DCA-999E21904A0E}" destId="{527F3E58-07DD-4ECF-A97C-F323B5213EAF}" srcOrd="0" destOrd="0" presId="urn:microsoft.com/office/officeart/2005/8/layout/hierarchy2"/>
    <dgm:cxn modelId="{935575D0-D86A-4C4B-811F-888CC100926F}" type="presOf" srcId="{D33A1CB3-E78E-4B44-AFA0-CC8954DC4B5C}" destId="{9B39BE09-5C93-429E-8302-3A0452A7A586}" srcOrd="0" destOrd="0" presId="urn:microsoft.com/office/officeart/2005/8/layout/hierarchy2"/>
    <dgm:cxn modelId="{F24242D7-5A54-4F8E-A7F8-303622963605}" type="presOf" srcId="{897E962F-9AE3-46D0-9FFD-A227C8FC6D4D}" destId="{776C001A-1DA9-450C-B46F-B4F66E7BBC93}" srcOrd="0" destOrd="0" presId="urn:microsoft.com/office/officeart/2005/8/layout/hierarchy2"/>
    <dgm:cxn modelId="{3C4AC6E7-CE8A-4EEB-AB0F-E0A332C254F8}" srcId="{5C3E8165-8E94-488D-8011-DE516BF1A169}" destId="{2B4FAFF6-C842-4C20-916C-AE8C5E61A814}" srcOrd="0" destOrd="0" parTransId="{A6BC3D09-35E5-4A2F-85DD-38203B47D663}" sibTransId="{FC5574A2-B88C-486D-9AD0-A4DED8CB1771}"/>
    <dgm:cxn modelId="{E814DDF1-4B33-438E-9946-DB6A69827E15}" type="presOf" srcId="{2B4FAFF6-C842-4C20-916C-AE8C5E61A814}" destId="{0461DB77-D6BC-448F-9D29-C3B7CC62B66D}" srcOrd="0" destOrd="0" presId="urn:microsoft.com/office/officeart/2005/8/layout/hierarchy2"/>
    <dgm:cxn modelId="{F7213FAC-6D71-4CDD-B3CD-F26EFCE97391}" type="presParOf" srcId="{E58C580C-129D-4E6A-A4B9-7E0DEC0AAE50}" destId="{2096590B-FE31-4C99-9A00-46688B62D93E}" srcOrd="0" destOrd="0" presId="urn:microsoft.com/office/officeart/2005/8/layout/hierarchy2"/>
    <dgm:cxn modelId="{3547E6DB-31C7-4BBC-BCB3-44B301E96BDE}" type="presParOf" srcId="{2096590B-FE31-4C99-9A00-46688B62D93E}" destId="{9B39BE09-5C93-429E-8302-3A0452A7A586}" srcOrd="0" destOrd="0" presId="urn:microsoft.com/office/officeart/2005/8/layout/hierarchy2"/>
    <dgm:cxn modelId="{878F5A62-E985-494C-BB24-9FA8B3C616A6}" type="presParOf" srcId="{2096590B-FE31-4C99-9A00-46688B62D93E}" destId="{0AE6B681-486C-4813-A9E8-E3FFA99D2FFB}" srcOrd="1" destOrd="0" presId="urn:microsoft.com/office/officeart/2005/8/layout/hierarchy2"/>
    <dgm:cxn modelId="{EE41CCAF-36FE-429E-84E7-49281296257B}" type="presParOf" srcId="{0AE6B681-486C-4813-A9E8-E3FFA99D2FFB}" destId="{386908F0-DE64-48AA-BCF8-8AE5453449F9}" srcOrd="0" destOrd="0" presId="urn:microsoft.com/office/officeart/2005/8/layout/hierarchy2"/>
    <dgm:cxn modelId="{8BC0DD73-0CCB-4981-BDA8-F0CC584651AE}" type="presParOf" srcId="{386908F0-DE64-48AA-BCF8-8AE5453449F9}" destId="{CF7B884D-3C3D-4D64-9EB9-C04A7791F30C}" srcOrd="0" destOrd="0" presId="urn:microsoft.com/office/officeart/2005/8/layout/hierarchy2"/>
    <dgm:cxn modelId="{FBC2D243-C109-407A-AA72-0983DEE347D0}" type="presParOf" srcId="{0AE6B681-486C-4813-A9E8-E3FFA99D2FFB}" destId="{A2506DB5-DC05-46B0-BE67-95054EFD2802}" srcOrd="1" destOrd="0" presId="urn:microsoft.com/office/officeart/2005/8/layout/hierarchy2"/>
    <dgm:cxn modelId="{F96C3035-7D4C-47A1-966A-39F9073CD64C}" type="presParOf" srcId="{A2506DB5-DC05-46B0-BE67-95054EFD2802}" destId="{97BA9989-F53F-4A5E-920B-4A64421890C0}" srcOrd="0" destOrd="0" presId="urn:microsoft.com/office/officeart/2005/8/layout/hierarchy2"/>
    <dgm:cxn modelId="{7C7EDB0D-25E8-478F-8C27-95FE75A47F4C}" type="presParOf" srcId="{A2506DB5-DC05-46B0-BE67-95054EFD2802}" destId="{76D8EAAB-5DE2-49F1-BDE5-A2C5AF342519}" srcOrd="1" destOrd="0" presId="urn:microsoft.com/office/officeart/2005/8/layout/hierarchy2"/>
    <dgm:cxn modelId="{3E8D5001-FE77-4742-BA98-A180E0021E97}" type="presParOf" srcId="{76D8EAAB-5DE2-49F1-BDE5-A2C5AF342519}" destId="{6946D181-3A62-41AA-A006-8736C10E51FA}" srcOrd="0" destOrd="0" presId="urn:microsoft.com/office/officeart/2005/8/layout/hierarchy2"/>
    <dgm:cxn modelId="{A068F233-AB3C-43E4-822C-107C1A5A47EE}" type="presParOf" srcId="{6946D181-3A62-41AA-A006-8736C10E51FA}" destId="{A5AE943D-2614-4D78-AAED-787573300AAE}" srcOrd="0" destOrd="0" presId="urn:microsoft.com/office/officeart/2005/8/layout/hierarchy2"/>
    <dgm:cxn modelId="{9788B904-8C0A-4591-B59D-5236254B0895}" type="presParOf" srcId="{76D8EAAB-5DE2-49F1-BDE5-A2C5AF342519}" destId="{E84E25A8-A41C-4280-A30A-68D6CADAA24E}" srcOrd="1" destOrd="0" presId="urn:microsoft.com/office/officeart/2005/8/layout/hierarchy2"/>
    <dgm:cxn modelId="{F5C4D4A9-E3CB-4AB5-A0CC-7EA69E42D51B}" type="presParOf" srcId="{E84E25A8-A41C-4280-A30A-68D6CADAA24E}" destId="{0461DB77-D6BC-448F-9D29-C3B7CC62B66D}" srcOrd="0" destOrd="0" presId="urn:microsoft.com/office/officeart/2005/8/layout/hierarchy2"/>
    <dgm:cxn modelId="{AAE27B1C-2D37-4AFB-AE0A-6608EDF7D5EB}" type="presParOf" srcId="{E84E25A8-A41C-4280-A30A-68D6CADAA24E}" destId="{6879E68A-D75D-40EE-9DC9-4A595144606B}" srcOrd="1" destOrd="0" presId="urn:microsoft.com/office/officeart/2005/8/layout/hierarchy2"/>
    <dgm:cxn modelId="{663F6E46-751F-47A5-B5FB-BC99BEA94A60}" type="presParOf" srcId="{0AE6B681-486C-4813-A9E8-E3FFA99D2FFB}" destId="{527F3E58-07DD-4ECF-A97C-F323B5213EAF}" srcOrd="2" destOrd="0" presId="urn:microsoft.com/office/officeart/2005/8/layout/hierarchy2"/>
    <dgm:cxn modelId="{120E6C5A-B253-437F-84C0-D9FD67C19011}" type="presParOf" srcId="{527F3E58-07DD-4ECF-A97C-F323B5213EAF}" destId="{7959EB77-F075-4D18-8319-A0C474B5F9AD}" srcOrd="0" destOrd="0" presId="urn:microsoft.com/office/officeart/2005/8/layout/hierarchy2"/>
    <dgm:cxn modelId="{4DFD6CAE-9E25-42C9-BCD3-0A741212D403}" type="presParOf" srcId="{0AE6B681-486C-4813-A9E8-E3FFA99D2FFB}" destId="{AE7EC959-2F91-4C4A-BFE7-34D129ED1824}" srcOrd="3" destOrd="0" presId="urn:microsoft.com/office/officeart/2005/8/layout/hierarchy2"/>
    <dgm:cxn modelId="{4DF5ED40-25BA-4E19-9F02-4229A3A71B1D}" type="presParOf" srcId="{AE7EC959-2F91-4C4A-BFE7-34D129ED1824}" destId="{058A0686-711A-4747-9D2E-CBBA772501BA}" srcOrd="0" destOrd="0" presId="urn:microsoft.com/office/officeart/2005/8/layout/hierarchy2"/>
    <dgm:cxn modelId="{C5FD44B5-279C-4A1E-8A79-15B7B25E0C65}" type="presParOf" srcId="{AE7EC959-2F91-4C4A-BFE7-34D129ED1824}" destId="{C170060A-1641-4C8F-A1A5-D859F5C22169}" srcOrd="1" destOrd="0" presId="urn:microsoft.com/office/officeart/2005/8/layout/hierarchy2"/>
    <dgm:cxn modelId="{63447EF9-9FDD-4484-85FA-7F08115EE07B}" type="presParOf" srcId="{C170060A-1641-4C8F-A1A5-D859F5C22169}" destId="{432A396B-8F49-48F0-9D51-A2C1178F33E4}" srcOrd="0" destOrd="0" presId="urn:microsoft.com/office/officeart/2005/8/layout/hierarchy2"/>
    <dgm:cxn modelId="{87ED3EC6-1FD6-4087-BF54-C28D5A85502F}" type="presParOf" srcId="{432A396B-8F49-48F0-9D51-A2C1178F33E4}" destId="{26C02FD2-BD16-4094-A8AC-A9E34048AE9A}" srcOrd="0" destOrd="0" presId="urn:microsoft.com/office/officeart/2005/8/layout/hierarchy2"/>
    <dgm:cxn modelId="{BF779D3E-4462-4D42-8B3E-E6AFE43A9096}" type="presParOf" srcId="{C170060A-1641-4C8F-A1A5-D859F5C22169}" destId="{1B24A30F-1E20-45FC-8095-D7861D80D540}" srcOrd="1" destOrd="0" presId="urn:microsoft.com/office/officeart/2005/8/layout/hierarchy2"/>
    <dgm:cxn modelId="{F710411B-7798-43F2-990E-A80D7EAE3DF4}" type="presParOf" srcId="{1B24A30F-1E20-45FC-8095-D7861D80D540}" destId="{776C001A-1DA9-450C-B46F-B4F66E7BBC93}" srcOrd="0" destOrd="0" presId="urn:microsoft.com/office/officeart/2005/8/layout/hierarchy2"/>
    <dgm:cxn modelId="{70E3BF95-CA47-40D0-A51C-251FD53094C9}" type="presParOf" srcId="{1B24A30F-1E20-45FC-8095-D7861D80D540}" destId="{DCBD1577-730A-4384-BEB3-15BBD6F5DA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DD26D1-3311-4457-A908-C4856C5B577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15F862C-CBC0-4880-BA7D-FADE5E93BC98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DAPT</a:t>
          </a:r>
        </a:p>
      </dgm:t>
    </dgm:pt>
    <dgm:pt modelId="{556C14F9-28F7-4B3B-80F7-74AE891AD7BB}" type="parTrans" cxnId="{7A94371C-842D-4E64-AD26-38FF38854932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492403-2C92-4D51-86E2-9CD75D4DBAFE}" type="sibTrans" cxnId="{7A94371C-842D-4E64-AD26-38FF38854932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80296A-10C0-4594-927E-DAC3B664F95D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Estatina</a:t>
          </a:r>
        </a:p>
      </dgm:t>
    </dgm:pt>
    <dgm:pt modelId="{71BA1980-868D-4C10-80B8-1A0233CC066D}" type="parTrans" cxnId="{5F0D30C4-5419-4AEF-8102-D668AA8BC2FA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B52F0F-107D-4ABD-98BA-CA7AB369B275}" type="sibTrans" cxnId="{5F0D30C4-5419-4AEF-8102-D668AA8BC2FA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3080B48-D038-405F-827C-27B1C9639539}">
      <dgm:prSet phldrT="[Texto]"/>
      <dgm:spPr/>
      <dgm:t>
        <a:bodyPr/>
        <a:lstStyle/>
        <a:p>
          <a:r>
            <a:rPr lang="pt-BR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Betabloq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45A2BF9-D86E-4F77-B4F3-66867CA77E95}" type="parTrans" cxnId="{4D01AB39-DDB8-4B41-A1E2-6FF26A4EFE69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449DF0-F22E-47E6-91D4-89FEC48A2D46}" type="sibTrans" cxnId="{4D01AB39-DDB8-4B41-A1E2-6FF26A4EFE69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0F24E85-949F-4130-9041-FD9FE6BC2919}">
      <dgm:prSet phldrT="[Texto]"/>
      <dgm:spPr/>
      <dgm:t>
        <a:bodyPr/>
        <a:lstStyle/>
        <a:p>
          <a:r>
            <a:rPr lang="pt-BR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iECA</a:t>
          </a:r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ou BRA</a:t>
          </a:r>
        </a:p>
      </dgm:t>
    </dgm:pt>
    <dgm:pt modelId="{12F986FB-2E96-469E-9262-10A5F5CDBE8D}" type="parTrans" cxnId="{8107FF18-0BEC-467A-9199-070D4C0E437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9274EBC-9F61-4E73-9D9F-18FBFE6FCA0E}" type="sibTrans" cxnId="{8107FF18-0BEC-467A-9199-070D4C0E437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A9521D-0968-4F05-BBCD-16C7D18E923E}" type="pres">
      <dgm:prSet presAssocID="{6DDD26D1-3311-4457-A908-C4856C5B577E}" presName="diagram" presStyleCnt="0">
        <dgm:presLayoutVars>
          <dgm:dir/>
          <dgm:resizeHandles val="exact"/>
        </dgm:presLayoutVars>
      </dgm:prSet>
      <dgm:spPr/>
    </dgm:pt>
    <dgm:pt modelId="{7D2B374D-54E1-4844-8ABA-75BAC3F7EF98}" type="pres">
      <dgm:prSet presAssocID="{615F862C-CBC0-4880-BA7D-FADE5E93BC98}" presName="node" presStyleLbl="node1" presStyleIdx="0" presStyleCnt="4">
        <dgm:presLayoutVars>
          <dgm:bulletEnabled val="1"/>
        </dgm:presLayoutVars>
      </dgm:prSet>
      <dgm:spPr/>
    </dgm:pt>
    <dgm:pt modelId="{CAF22F80-E762-4D28-BC42-D58E577AB04D}" type="pres">
      <dgm:prSet presAssocID="{A0492403-2C92-4D51-86E2-9CD75D4DBAFE}" presName="sibTrans" presStyleCnt="0"/>
      <dgm:spPr/>
    </dgm:pt>
    <dgm:pt modelId="{4C4AA11A-EB8F-4115-8F65-5B6D25D89341}" type="pres">
      <dgm:prSet presAssocID="{1480296A-10C0-4594-927E-DAC3B664F95D}" presName="node" presStyleLbl="node1" presStyleIdx="1" presStyleCnt="4">
        <dgm:presLayoutVars>
          <dgm:bulletEnabled val="1"/>
        </dgm:presLayoutVars>
      </dgm:prSet>
      <dgm:spPr/>
    </dgm:pt>
    <dgm:pt modelId="{090E18C1-ED99-44E9-8381-9F66505CB2B9}" type="pres">
      <dgm:prSet presAssocID="{39B52F0F-107D-4ABD-98BA-CA7AB369B275}" presName="sibTrans" presStyleCnt="0"/>
      <dgm:spPr/>
    </dgm:pt>
    <dgm:pt modelId="{744A2145-9626-46CF-A7C5-55AFEB43BED5}" type="pres">
      <dgm:prSet presAssocID="{33080B48-D038-405F-827C-27B1C9639539}" presName="node" presStyleLbl="node1" presStyleIdx="2" presStyleCnt="4">
        <dgm:presLayoutVars>
          <dgm:bulletEnabled val="1"/>
        </dgm:presLayoutVars>
      </dgm:prSet>
      <dgm:spPr/>
    </dgm:pt>
    <dgm:pt modelId="{AF98EF08-EF1A-468A-A9A3-CCD0436942BE}" type="pres">
      <dgm:prSet presAssocID="{2B449DF0-F22E-47E6-91D4-89FEC48A2D46}" presName="sibTrans" presStyleCnt="0"/>
      <dgm:spPr/>
    </dgm:pt>
    <dgm:pt modelId="{7C1574A9-7430-4C49-800C-175706ED5730}" type="pres">
      <dgm:prSet presAssocID="{30F24E85-949F-4130-9041-FD9FE6BC2919}" presName="node" presStyleLbl="node1" presStyleIdx="3" presStyleCnt="4">
        <dgm:presLayoutVars>
          <dgm:bulletEnabled val="1"/>
        </dgm:presLayoutVars>
      </dgm:prSet>
      <dgm:spPr/>
    </dgm:pt>
  </dgm:ptLst>
  <dgm:cxnLst>
    <dgm:cxn modelId="{BAC99A03-286C-4007-9067-42A3A5B83484}" type="presOf" srcId="{615F862C-CBC0-4880-BA7D-FADE5E93BC98}" destId="{7D2B374D-54E1-4844-8ABA-75BAC3F7EF98}" srcOrd="0" destOrd="0" presId="urn:microsoft.com/office/officeart/2005/8/layout/default"/>
    <dgm:cxn modelId="{8107FF18-0BEC-467A-9199-070D4C0E4376}" srcId="{6DDD26D1-3311-4457-A908-C4856C5B577E}" destId="{30F24E85-949F-4130-9041-FD9FE6BC2919}" srcOrd="3" destOrd="0" parTransId="{12F986FB-2E96-469E-9262-10A5F5CDBE8D}" sibTransId="{29274EBC-9F61-4E73-9D9F-18FBFE6FCA0E}"/>
    <dgm:cxn modelId="{7A94371C-842D-4E64-AD26-38FF38854932}" srcId="{6DDD26D1-3311-4457-A908-C4856C5B577E}" destId="{615F862C-CBC0-4880-BA7D-FADE5E93BC98}" srcOrd="0" destOrd="0" parTransId="{556C14F9-28F7-4B3B-80F7-74AE891AD7BB}" sibTransId="{A0492403-2C92-4D51-86E2-9CD75D4DBAFE}"/>
    <dgm:cxn modelId="{12C1C628-E89F-416F-9B5B-CE8E77031D46}" type="presOf" srcId="{33080B48-D038-405F-827C-27B1C9639539}" destId="{744A2145-9626-46CF-A7C5-55AFEB43BED5}" srcOrd="0" destOrd="0" presId="urn:microsoft.com/office/officeart/2005/8/layout/default"/>
    <dgm:cxn modelId="{5C914232-4CCF-4F46-AACB-25D8E7D2AA1E}" type="presOf" srcId="{30F24E85-949F-4130-9041-FD9FE6BC2919}" destId="{7C1574A9-7430-4C49-800C-175706ED5730}" srcOrd="0" destOrd="0" presId="urn:microsoft.com/office/officeart/2005/8/layout/default"/>
    <dgm:cxn modelId="{4D01AB39-DDB8-4B41-A1E2-6FF26A4EFE69}" srcId="{6DDD26D1-3311-4457-A908-C4856C5B577E}" destId="{33080B48-D038-405F-827C-27B1C9639539}" srcOrd="2" destOrd="0" parTransId="{D45A2BF9-D86E-4F77-B4F3-66867CA77E95}" sibTransId="{2B449DF0-F22E-47E6-91D4-89FEC48A2D46}"/>
    <dgm:cxn modelId="{14B5A65A-06FD-42AA-ADEA-6553D6922C90}" type="presOf" srcId="{1480296A-10C0-4594-927E-DAC3B664F95D}" destId="{4C4AA11A-EB8F-4115-8F65-5B6D25D89341}" srcOrd="0" destOrd="0" presId="urn:microsoft.com/office/officeart/2005/8/layout/default"/>
    <dgm:cxn modelId="{5F0D30C4-5419-4AEF-8102-D668AA8BC2FA}" srcId="{6DDD26D1-3311-4457-A908-C4856C5B577E}" destId="{1480296A-10C0-4594-927E-DAC3B664F95D}" srcOrd="1" destOrd="0" parTransId="{71BA1980-868D-4C10-80B8-1A0233CC066D}" sibTransId="{39B52F0F-107D-4ABD-98BA-CA7AB369B275}"/>
    <dgm:cxn modelId="{558AB8D3-D35C-401D-B166-0A672690AD43}" type="presOf" srcId="{6DDD26D1-3311-4457-A908-C4856C5B577E}" destId="{D6A9521D-0968-4F05-BBCD-16C7D18E923E}" srcOrd="0" destOrd="0" presId="urn:microsoft.com/office/officeart/2005/8/layout/default"/>
    <dgm:cxn modelId="{2BB894E7-8CA2-49C7-80C5-3A57989257A8}" type="presParOf" srcId="{D6A9521D-0968-4F05-BBCD-16C7D18E923E}" destId="{7D2B374D-54E1-4844-8ABA-75BAC3F7EF98}" srcOrd="0" destOrd="0" presId="urn:microsoft.com/office/officeart/2005/8/layout/default"/>
    <dgm:cxn modelId="{28001F09-8C35-4E65-BBB7-251320AE2DEE}" type="presParOf" srcId="{D6A9521D-0968-4F05-BBCD-16C7D18E923E}" destId="{CAF22F80-E762-4D28-BC42-D58E577AB04D}" srcOrd="1" destOrd="0" presId="urn:microsoft.com/office/officeart/2005/8/layout/default"/>
    <dgm:cxn modelId="{88609ACD-FE01-4529-AC04-B5A5CF52801F}" type="presParOf" srcId="{D6A9521D-0968-4F05-BBCD-16C7D18E923E}" destId="{4C4AA11A-EB8F-4115-8F65-5B6D25D89341}" srcOrd="2" destOrd="0" presId="urn:microsoft.com/office/officeart/2005/8/layout/default"/>
    <dgm:cxn modelId="{24BD0469-2858-4D76-8B3C-50DEE0C1905F}" type="presParOf" srcId="{D6A9521D-0968-4F05-BBCD-16C7D18E923E}" destId="{090E18C1-ED99-44E9-8381-9F66505CB2B9}" srcOrd="3" destOrd="0" presId="urn:microsoft.com/office/officeart/2005/8/layout/default"/>
    <dgm:cxn modelId="{F0C7C52A-5B9C-4F21-9F79-5104D2D555C4}" type="presParOf" srcId="{D6A9521D-0968-4F05-BBCD-16C7D18E923E}" destId="{744A2145-9626-46CF-A7C5-55AFEB43BED5}" srcOrd="4" destOrd="0" presId="urn:microsoft.com/office/officeart/2005/8/layout/default"/>
    <dgm:cxn modelId="{6AF84FD4-04EF-4C9B-A94B-FB001CFA21A0}" type="presParOf" srcId="{D6A9521D-0968-4F05-BBCD-16C7D18E923E}" destId="{AF98EF08-EF1A-468A-A9A3-CCD0436942BE}" srcOrd="5" destOrd="0" presId="urn:microsoft.com/office/officeart/2005/8/layout/default"/>
    <dgm:cxn modelId="{288E0E33-FA6D-46D8-81CF-64C1A79FE58B}" type="presParOf" srcId="{D6A9521D-0968-4F05-BBCD-16C7D18E923E}" destId="{7C1574A9-7430-4C49-800C-175706ED57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4BE664D-722C-4865-8D66-AFFC24081E4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77BBD728-FF66-4298-B0CE-472BE27B625A}">
      <dgm:prSet phldrT="[Texto]"/>
      <dgm:spPr/>
      <dgm:t>
        <a:bodyPr/>
        <a:lstStyle/>
        <a:p>
          <a:r>
            <a:rPr lang="pt-BR" dirty="0"/>
            <a:t>STENT</a:t>
          </a:r>
        </a:p>
      </dgm:t>
    </dgm:pt>
    <dgm:pt modelId="{D25515A7-B456-4062-84AE-2FC155660D96}" type="parTrans" cxnId="{6DE534CB-6A76-4182-9303-652151CFCD2A}">
      <dgm:prSet/>
      <dgm:spPr/>
      <dgm:t>
        <a:bodyPr/>
        <a:lstStyle/>
        <a:p>
          <a:endParaRPr lang="pt-BR"/>
        </a:p>
      </dgm:t>
    </dgm:pt>
    <dgm:pt modelId="{4196BFD1-118F-4B6D-9F83-40660DB8DA11}" type="sibTrans" cxnId="{6DE534CB-6A76-4182-9303-652151CFCD2A}">
      <dgm:prSet/>
      <dgm:spPr/>
      <dgm:t>
        <a:bodyPr/>
        <a:lstStyle/>
        <a:p>
          <a:endParaRPr lang="pt-BR"/>
        </a:p>
      </dgm:t>
    </dgm:pt>
    <dgm:pt modelId="{E37CB1BC-AA52-4559-98FE-EC999D063B9D}">
      <dgm:prSet phldrT="[Texto]"/>
      <dgm:spPr/>
      <dgm:t>
        <a:bodyPr/>
        <a:lstStyle/>
        <a:p>
          <a:r>
            <a:rPr lang="pt-BR" dirty="0"/>
            <a:t>SIM</a:t>
          </a:r>
        </a:p>
      </dgm:t>
    </dgm:pt>
    <dgm:pt modelId="{95A4689B-233C-4038-8107-8BA45455481F}" type="parTrans" cxnId="{D4BA38CD-307A-4F03-86BD-BC7F709D086F}">
      <dgm:prSet/>
      <dgm:spPr/>
      <dgm:t>
        <a:bodyPr/>
        <a:lstStyle/>
        <a:p>
          <a:endParaRPr lang="pt-BR"/>
        </a:p>
      </dgm:t>
    </dgm:pt>
    <dgm:pt modelId="{F80CF01C-D197-4B12-8EFB-9EDD61651352}" type="sibTrans" cxnId="{D4BA38CD-307A-4F03-86BD-BC7F709D086F}">
      <dgm:prSet/>
      <dgm:spPr/>
      <dgm:t>
        <a:bodyPr/>
        <a:lstStyle/>
        <a:p>
          <a:endParaRPr lang="pt-BR"/>
        </a:p>
      </dgm:t>
    </dgm:pt>
    <dgm:pt modelId="{1EC56454-A718-41DC-BEF1-A5BAA5F2B149}">
      <dgm:prSet phldrT="[Texto]"/>
      <dgm:spPr/>
      <dgm:t>
        <a:bodyPr/>
        <a:lstStyle/>
        <a:p>
          <a:r>
            <a:rPr lang="pt-BR" dirty="0"/>
            <a:t>Risco Sangramento</a:t>
          </a:r>
        </a:p>
      </dgm:t>
    </dgm:pt>
    <dgm:pt modelId="{1AABBBE7-FED9-47AC-BC37-9AFECD9DDA24}" type="parTrans" cxnId="{9D01B72A-36B4-4B61-9D74-7CD1B3BF4112}">
      <dgm:prSet/>
      <dgm:spPr/>
      <dgm:t>
        <a:bodyPr/>
        <a:lstStyle/>
        <a:p>
          <a:endParaRPr lang="pt-BR"/>
        </a:p>
      </dgm:t>
    </dgm:pt>
    <dgm:pt modelId="{C87E6CE8-2F53-49A4-BCC0-0A4F4935EB37}" type="sibTrans" cxnId="{9D01B72A-36B4-4B61-9D74-7CD1B3BF4112}">
      <dgm:prSet/>
      <dgm:spPr/>
      <dgm:t>
        <a:bodyPr/>
        <a:lstStyle/>
        <a:p>
          <a:endParaRPr lang="pt-BR"/>
        </a:p>
      </dgm:t>
    </dgm:pt>
    <dgm:pt modelId="{85C9394C-0846-49D2-84D9-09B6754D4947}">
      <dgm:prSet phldrT="[Texto]"/>
      <dgm:spPr/>
      <dgm:t>
        <a:bodyPr/>
        <a:lstStyle/>
        <a:p>
          <a:r>
            <a:rPr lang="pt-BR" dirty="0"/>
            <a:t>Alto</a:t>
          </a:r>
        </a:p>
      </dgm:t>
    </dgm:pt>
    <dgm:pt modelId="{A3BFB9B2-2171-4DC2-8149-78D6B9CD067F}" type="parTrans" cxnId="{9D18D2EA-E0CB-400B-98B7-3FB58182E339}">
      <dgm:prSet/>
      <dgm:spPr/>
      <dgm:t>
        <a:bodyPr/>
        <a:lstStyle/>
        <a:p>
          <a:endParaRPr lang="pt-BR"/>
        </a:p>
      </dgm:t>
    </dgm:pt>
    <dgm:pt modelId="{C72D60B4-C8C5-423A-8828-B0871A885B99}" type="sibTrans" cxnId="{9D18D2EA-E0CB-400B-98B7-3FB58182E339}">
      <dgm:prSet/>
      <dgm:spPr/>
      <dgm:t>
        <a:bodyPr/>
        <a:lstStyle/>
        <a:p>
          <a:endParaRPr lang="pt-BR"/>
        </a:p>
      </dgm:t>
    </dgm:pt>
    <dgm:pt modelId="{DAB05681-7678-4C4C-B916-87DAEFE11F33}">
      <dgm:prSet phldrT="[Texto]"/>
      <dgm:spPr/>
      <dgm:t>
        <a:bodyPr/>
        <a:lstStyle/>
        <a:p>
          <a:r>
            <a:rPr lang="pt-BR" dirty="0"/>
            <a:t>NÃO</a:t>
          </a:r>
        </a:p>
      </dgm:t>
    </dgm:pt>
    <dgm:pt modelId="{61BBB409-BCF8-485F-AAB8-019B1F200702}" type="parTrans" cxnId="{2C296DF0-FCF5-4EE7-A53D-6AC16EFAEA27}">
      <dgm:prSet/>
      <dgm:spPr/>
      <dgm:t>
        <a:bodyPr/>
        <a:lstStyle/>
        <a:p>
          <a:endParaRPr lang="pt-BR"/>
        </a:p>
      </dgm:t>
    </dgm:pt>
    <dgm:pt modelId="{E1BCA09B-679D-4476-A286-E03FDD3D5C41}" type="sibTrans" cxnId="{2C296DF0-FCF5-4EE7-A53D-6AC16EFAEA27}">
      <dgm:prSet/>
      <dgm:spPr/>
      <dgm:t>
        <a:bodyPr/>
        <a:lstStyle/>
        <a:p>
          <a:endParaRPr lang="pt-BR"/>
        </a:p>
      </dgm:t>
    </dgm:pt>
    <dgm:pt modelId="{5796161C-AEF3-4E26-A973-72AEEC257370}">
      <dgm:prSet phldrT="[Texto]"/>
      <dgm:spPr/>
      <dgm:t>
        <a:bodyPr/>
        <a:lstStyle/>
        <a:p>
          <a:r>
            <a:rPr lang="pt-BR" dirty="0"/>
            <a:t>AAS + Clopidogrel</a:t>
          </a:r>
        </a:p>
      </dgm:t>
    </dgm:pt>
    <dgm:pt modelId="{04EAF8B9-DF27-49E2-BE5D-1AD2FC7CF800}" type="parTrans" cxnId="{C4C4D7C9-D828-4EB5-966B-5C4EB0A2DE23}">
      <dgm:prSet/>
      <dgm:spPr/>
      <dgm:t>
        <a:bodyPr/>
        <a:lstStyle/>
        <a:p>
          <a:endParaRPr lang="pt-BR"/>
        </a:p>
      </dgm:t>
    </dgm:pt>
    <dgm:pt modelId="{8240F37C-442A-4237-9E16-780532B7DFB0}" type="sibTrans" cxnId="{C4C4D7C9-D828-4EB5-966B-5C4EB0A2DE23}">
      <dgm:prSet/>
      <dgm:spPr/>
      <dgm:t>
        <a:bodyPr/>
        <a:lstStyle/>
        <a:p>
          <a:endParaRPr lang="pt-BR"/>
        </a:p>
      </dgm:t>
    </dgm:pt>
    <dgm:pt modelId="{DA425710-52FC-4F72-85B0-162B9C86804F}">
      <dgm:prSet phldrT="[Texto]"/>
      <dgm:spPr/>
      <dgm:t>
        <a:bodyPr/>
        <a:lstStyle/>
        <a:p>
          <a:r>
            <a:rPr lang="pt-BR" dirty="0"/>
            <a:t>AAS + Clopidogrel</a:t>
          </a:r>
        </a:p>
      </dgm:t>
    </dgm:pt>
    <dgm:pt modelId="{FAB99AF3-B6CE-4389-9D7F-EB318A2CDA9D}" type="parTrans" cxnId="{DDCB786D-67CC-4B6B-A56A-4DA94876CA08}">
      <dgm:prSet/>
      <dgm:spPr/>
      <dgm:t>
        <a:bodyPr/>
        <a:lstStyle/>
        <a:p>
          <a:endParaRPr lang="pt-BR"/>
        </a:p>
      </dgm:t>
    </dgm:pt>
    <dgm:pt modelId="{3FABB227-1151-491A-A887-183595A9E19B}" type="sibTrans" cxnId="{DDCB786D-67CC-4B6B-A56A-4DA94876CA08}">
      <dgm:prSet/>
      <dgm:spPr/>
      <dgm:t>
        <a:bodyPr/>
        <a:lstStyle/>
        <a:p>
          <a:endParaRPr lang="pt-BR"/>
        </a:p>
      </dgm:t>
    </dgm:pt>
    <dgm:pt modelId="{6295DA4C-FDBF-4F7C-B20E-572B3474C73C}">
      <dgm:prSet phldrT="[Texto]"/>
      <dgm:spPr/>
      <dgm:t>
        <a:bodyPr/>
        <a:lstStyle/>
        <a:p>
          <a:r>
            <a:rPr lang="pt-BR" dirty="0"/>
            <a:t>Baixo</a:t>
          </a:r>
        </a:p>
      </dgm:t>
    </dgm:pt>
    <dgm:pt modelId="{952DB187-F212-47C1-9B2C-17FF1B6D5C91}" type="parTrans" cxnId="{B9FFB951-E308-4A6B-9E02-8D18AAEAFA0D}">
      <dgm:prSet/>
      <dgm:spPr/>
      <dgm:t>
        <a:bodyPr/>
        <a:lstStyle/>
        <a:p>
          <a:endParaRPr lang="pt-BR"/>
        </a:p>
      </dgm:t>
    </dgm:pt>
    <dgm:pt modelId="{436704DC-591D-4BA7-89E1-EB1B1A6E7803}" type="sibTrans" cxnId="{B9FFB951-E308-4A6B-9E02-8D18AAEAFA0D}">
      <dgm:prSet/>
      <dgm:spPr/>
      <dgm:t>
        <a:bodyPr/>
        <a:lstStyle/>
        <a:p>
          <a:endParaRPr lang="pt-BR"/>
        </a:p>
      </dgm:t>
    </dgm:pt>
    <dgm:pt modelId="{6B8C8B32-F2E6-44C1-83D2-44198281E553}">
      <dgm:prSet phldrT="[Texto]"/>
      <dgm:spPr/>
      <dgm:t>
        <a:bodyPr/>
        <a:lstStyle/>
        <a:p>
          <a:r>
            <a:rPr lang="pt-BR" dirty="0"/>
            <a:t>AAS + Ticagrelor</a:t>
          </a:r>
        </a:p>
      </dgm:t>
    </dgm:pt>
    <dgm:pt modelId="{D6ADBFC0-CC5B-44E1-90D6-3E1B5C430671}" type="parTrans" cxnId="{F701569B-C1A9-41C2-8503-45CF518846B7}">
      <dgm:prSet/>
      <dgm:spPr/>
      <dgm:t>
        <a:bodyPr/>
        <a:lstStyle/>
        <a:p>
          <a:endParaRPr lang="pt-BR"/>
        </a:p>
      </dgm:t>
    </dgm:pt>
    <dgm:pt modelId="{A26B7AC4-0227-47EB-A04E-6F949BF94AF3}" type="sibTrans" cxnId="{F701569B-C1A9-41C2-8503-45CF518846B7}">
      <dgm:prSet/>
      <dgm:spPr/>
      <dgm:t>
        <a:bodyPr/>
        <a:lstStyle/>
        <a:p>
          <a:endParaRPr lang="pt-BR"/>
        </a:p>
      </dgm:t>
    </dgm:pt>
    <dgm:pt modelId="{2790D054-2460-4EBB-9638-1EDC732EF0F2}">
      <dgm:prSet phldrT="[Texto]"/>
      <dgm:spPr/>
      <dgm:t>
        <a:bodyPr/>
        <a:lstStyle/>
        <a:p>
          <a:r>
            <a:rPr lang="pt-BR" dirty="0"/>
            <a:t>AAS + Prasugrel</a:t>
          </a:r>
        </a:p>
      </dgm:t>
    </dgm:pt>
    <dgm:pt modelId="{632D268B-887C-42C7-9802-8E95579AFAB6}" type="parTrans" cxnId="{A6D18DF2-1D2E-4F12-962D-7163FDF832D6}">
      <dgm:prSet/>
      <dgm:spPr/>
      <dgm:t>
        <a:bodyPr/>
        <a:lstStyle/>
        <a:p>
          <a:endParaRPr lang="pt-BR"/>
        </a:p>
      </dgm:t>
    </dgm:pt>
    <dgm:pt modelId="{DC2FFB7F-8593-449C-A6ED-917A39949604}" type="sibTrans" cxnId="{A6D18DF2-1D2E-4F12-962D-7163FDF832D6}">
      <dgm:prSet/>
      <dgm:spPr/>
      <dgm:t>
        <a:bodyPr/>
        <a:lstStyle/>
        <a:p>
          <a:endParaRPr lang="pt-BR"/>
        </a:p>
      </dgm:t>
    </dgm:pt>
    <dgm:pt modelId="{F7D5AD85-F936-41D4-82F3-B2B2AE604EF2}" type="pres">
      <dgm:prSet presAssocID="{C4BE664D-722C-4865-8D66-AFFC24081E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F0B221-7FA0-40F6-B72B-076E7563F06C}" type="pres">
      <dgm:prSet presAssocID="{77BBD728-FF66-4298-B0CE-472BE27B625A}" presName="hierRoot1" presStyleCnt="0"/>
      <dgm:spPr/>
    </dgm:pt>
    <dgm:pt modelId="{F8BE523E-91F6-4FD9-ACA0-AB478D257FC1}" type="pres">
      <dgm:prSet presAssocID="{77BBD728-FF66-4298-B0CE-472BE27B625A}" presName="composite" presStyleCnt="0"/>
      <dgm:spPr/>
    </dgm:pt>
    <dgm:pt modelId="{E516A1A3-CBB7-4AB5-9D69-BF6AD3B5F508}" type="pres">
      <dgm:prSet presAssocID="{77BBD728-FF66-4298-B0CE-472BE27B625A}" presName="background" presStyleLbl="node0" presStyleIdx="0" presStyleCnt="1"/>
      <dgm:spPr/>
    </dgm:pt>
    <dgm:pt modelId="{41E288FD-AABF-4585-AA2A-A3B834FE8885}" type="pres">
      <dgm:prSet presAssocID="{77BBD728-FF66-4298-B0CE-472BE27B625A}" presName="text" presStyleLbl="fgAcc0" presStyleIdx="0" presStyleCnt="1">
        <dgm:presLayoutVars>
          <dgm:chPref val="3"/>
        </dgm:presLayoutVars>
      </dgm:prSet>
      <dgm:spPr/>
    </dgm:pt>
    <dgm:pt modelId="{AC7A651A-EB87-460B-8E8E-9D5B3E35B93F}" type="pres">
      <dgm:prSet presAssocID="{77BBD728-FF66-4298-B0CE-472BE27B625A}" presName="hierChild2" presStyleCnt="0"/>
      <dgm:spPr/>
    </dgm:pt>
    <dgm:pt modelId="{C85E7628-E26A-4644-88D2-7D70C00AD721}" type="pres">
      <dgm:prSet presAssocID="{95A4689B-233C-4038-8107-8BA45455481F}" presName="Name10" presStyleLbl="parChTrans1D2" presStyleIdx="0" presStyleCnt="2"/>
      <dgm:spPr/>
    </dgm:pt>
    <dgm:pt modelId="{AABA387B-71C0-4E88-A99E-F630D19AD6F6}" type="pres">
      <dgm:prSet presAssocID="{E37CB1BC-AA52-4559-98FE-EC999D063B9D}" presName="hierRoot2" presStyleCnt="0"/>
      <dgm:spPr/>
    </dgm:pt>
    <dgm:pt modelId="{E3686568-B378-4103-9B2E-646D510A41E3}" type="pres">
      <dgm:prSet presAssocID="{E37CB1BC-AA52-4559-98FE-EC999D063B9D}" presName="composite2" presStyleCnt="0"/>
      <dgm:spPr/>
    </dgm:pt>
    <dgm:pt modelId="{D396BE09-4C50-4E7F-A0CC-39834BB74B55}" type="pres">
      <dgm:prSet presAssocID="{E37CB1BC-AA52-4559-98FE-EC999D063B9D}" presName="background2" presStyleLbl="node2" presStyleIdx="0" presStyleCnt="2"/>
      <dgm:spPr/>
    </dgm:pt>
    <dgm:pt modelId="{AF1F8210-7837-47A6-9DF3-1E64ECA4D2BD}" type="pres">
      <dgm:prSet presAssocID="{E37CB1BC-AA52-4559-98FE-EC999D063B9D}" presName="text2" presStyleLbl="fgAcc2" presStyleIdx="0" presStyleCnt="2">
        <dgm:presLayoutVars>
          <dgm:chPref val="3"/>
        </dgm:presLayoutVars>
      </dgm:prSet>
      <dgm:spPr/>
    </dgm:pt>
    <dgm:pt modelId="{415E3308-5E82-4020-9257-077E8FC877DF}" type="pres">
      <dgm:prSet presAssocID="{E37CB1BC-AA52-4559-98FE-EC999D063B9D}" presName="hierChild3" presStyleCnt="0"/>
      <dgm:spPr/>
    </dgm:pt>
    <dgm:pt modelId="{CD740846-475B-4C52-AA40-FAA4A5525B8E}" type="pres">
      <dgm:prSet presAssocID="{1AABBBE7-FED9-47AC-BC37-9AFECD9DDA24}" presName="Name17" presStyleLbl="parChTrans1D3" presStyleIdx="0" presStyleCnt="2"/>
      <dgm:spPr/>
    </dgm:pt>
    <dgm:pt modelId="{9F7A05C5-6358-4F74-9DBA-A4D0DD45E4FF}" type="pres">
      <dgm:prSet presAssocID="{1EC56454-A718-41DC-BEF1-A5BAA5F2B149}" presName="hierRoot3" presStyleCnt="0"/>
      <dgm:spPr/>
    </dgm:pt>
    <dgm:pt modelId="{0A0389C4-A66B-48EC-8F27-BE8615063199}" type="pres">
      <dgm:prSet presAssocID="{1EC56454-A718-41DC-BEF1-A5BAA5F2B149}" presName="composite3" presStyleCnt="0"/>
      <dgm:spPr/>
    </dgm:pt>
    <dgm:pt modelId="{5F3B3E3E-E1FF-4CA9-B72E-46CD17EAFE36}" type="pres">
      <dgm:prSet presAssocID="{1EC56454-A718-41DC-BEF1-A5BAA5F2B149}" presName="background3" presStyleLbl="node3" presStyleIdx="0" presStyleCnt="2"/>
      <dgm:spPr/>
    </dgm:pt>
    <dgm:pt modelId="{BEB81F6B-5FA3-4230-9200-EF7A71D8C2F4}" type="pres">
      <dgm:prSet presAssocID="{1EC56454-A718-41DC-BEF1-A5BAA5F2B149}" presName="text3" presStyleLbl="fgAcc3" presStyleIdx="0" presStyleCnt="2">
        <dgm:presLayoutVars>
          <dgm:chPref val="3"/>
        </dgm:presLayoutVars>
      </dgm:prSet>
      <dgm:spPr/>
    </dgm:pt>
    <dgm:pt modelId="{4E279505-AC37-44DB-9FCF-E21DD5383576}" type="pres">
      <dgm:prSet presAssocID="{1EC56454-A718-41DC-BEF1-A5BAA5F2B149}" presName="hierChild4" presStyleCnt="0"/>
      <dgm:spPr/>
    </dgm:pt>
    <dgm:pt modelId="{74C0EBC8-85D4-4485-A320-FD2B3E8B4DFA}" type="pres">
      <dgm:prSet presAssocID="{A3BFB9B2-2171-4DC2-8149-78D6B9CD067F}" presName="Name23" presStyleLbl="parChTrans1D4" presStyleIdx="0" presStyleCnt="5"/>
      <dgm:spPr/>
    </dgm:pt>
    <dgm:pt modelId="{2D994932-9BA0-4CE8-A753-31AC238351B6}" type="pres">
      <dgm:prSet presAssocID="{85C9394C-0846-49D2-84D9-09B6754D4947}" presName="hierRoot4" presStyleCnt="0"/>
      <dgm:spPr/>
    </dgm:pt>
    <dgm:pt modelId="{7ECBF108-2EEF-4332-B7B8-09E32F601569}" type="pres">
      <dgm:prSet presAssocID="{85C9394C-0846-49D2-84D9-09B6754D4947}" presName="composite4" presStyleCnt="0"/>
      <dgm:spPr/>
    </dgm:pt>
    <dgm:pt modelId="{916E52E7-6CEF-4F33-8C09-B5764FC473E6}" type="pres">
      <dgm:prSet presAssocID="{85C9394C-0846-49D2-84D9-09B6754D4947}" presName="background4" presStyleLbl="node4" presStyleIdx="0" presStyleCnt="5"/>
      <dgm:spPr/>
    </dgm:pt>
    <dgm:pt modelId="{D9BD59B6-6AFE-49A7-8CEB-74F479825C31}" type="pres">
      <dgm:prSet presAssocID="{85C9394C-0846-49D2-84D9-09B6754D4947}" presName="text4" presStyleLbl="fgAcc4" presStyleIdx="0" presStyleCnt="5">
        <dgm:presLayoutVars>
          <dgm:chPref val="3"/>
        </dgm:presLayoutVars>
      </dgm:prSet>
      <dgm:spPr/>
    </dgm:pt>
    <dgm:pt modelId="{15C49B18-08F7-4B8C-A744-F02CACD079A7}" type="pres">
      <dgm:prSet presAssocID="{85C9394C-0846-49D2-84D9-09B6754D4947}" presName="hierChild5" presStyleCnt="0"/>
      <dgm:spPr/>
    </dgm:pt>
    <dgm:pt modelId="{932B7F69-F882-4A6B-9A69-1A2CD92A0C74}" type="pres">
      <dgm:prSet presAssocID="{FAB99AF3-B6CE-4389-9D7F-EB318A2CDA9D}" presName="Name23" presStyleLbl="parChTrans1D4" presStyleIdx="1" presStyleCnt="5"/>
      <dgm:spPr/>
    </dgm:pt>
    <dgm:pt modelId="{4BD8C2D2-6DBE-4815-A2FE-FFE4EDC33518}" type="pres">
      <dgm:prSet presAssocID="{DA425710-52FC-4F72-85B0-162B9C86804F}" presName="hierRoot4" presStyleCnt="0"/>
      <dgm:spPr/>
    </dgm:pt>
    <dgm:pt modelId="{2B4C3226-2312-43FB-9F43-280825DF3C31}" type="pres">
      <dgm:prSet presAssocID="{DA425710-52FC-4F72-85B0-162B9C86804F}" presName="composite4" presStyleCnt="0"/>
      <dgm:spPr/>
    </dgm:pt>
    <dgm:pt modelId="{0252F99D-94F1-4FC9-83CB-916660C528A2}" type="pres">
      <dgm:prSet presAssocID="{DA425710-52FC-4F72-85B0-162B9C86804F}" presName="background4" presStyleLbl="node4" presStyleIdx="1" presStyleCnt="5"/>
      <dgm:spPr/>
    </dgm:pt>
    <dgm:pt modelId="{80CD7EB4-84FD-47D2-AB52-9394DD799D55}" type="pres">
      <dgm:prSet presAssocID="{DA425710-52FC-4F72-85B0-162B9C86804F}" presName="text4" presStyleLbl="fgAcc4" presStyleIdx="1" presStyleCnt="5">
        <dgm:presLayoutVars>
          <dgm:chPref val="3"/>
        </dgm:presLayoutVars>
      </dgm:prSet>
      <dgm:spPr/>
    </dgm:pt>
    <dgm:pt modelId="{881889A4-E2A0-4096-8FB2-45F777DEE0E0}" type="pres">
      <dgm:prSet presAssocID="{DA425710-52FC-4F72-85B0-162B9C86804F}" presName="hierChild5" presStyleCnt="0"/>
      <dgm:spPr/>
    </dgm:pt>
    <dgm:pt modelId="{5A4A692F-54DF-46D5-B400-C6CA75425ACA}" type="pres">
      <dgm:prSet presAssocID="{952DB187-F212-47C1-9B2C-17FF1B6D5C91}" presName="Name23" presStyleLbl="parChTrans1D4" presStyleIdx="2" presStyleCnt="5"/>
      <dgm:spPr/>
    </dgm:pt>
    <dgm:pt modelId="{F49CBF2B-C1ED-4DDC-8904-88B0D122CA76}" type="pres">
      <dgm:prSet presAssocID="{6295DA4C-FDBF-4F7C-B20E-572B3474C73C}" presName="hierRoot4" presStyleCnt="0"/>
      <dgm:spPr/>
    </dgm:pt>
    <dgm:pt modelId="{1B985BED-8EB9-49DE-AE42-8EAC00EE2C29}" type="pres">
      <dgm:prSet presAssocID="{6295DA4C-FDBF-4F7C-B20E-572B3474C73C}" presName="composite4" presStyleCnt="0"/>
      <dgm:spPr/>
    </dgm:pt>
    <dgm:pt modelId="{2D458BD5-C1BB-4606-BC0B-D8651FE1E6A0}" type="pres">
      <dgm:prSet presAssocID="{6295DA4C-FDBF-4F7C-B20E-572B3474C73C}" presName="background4" presStyleLbl="node4" presStyleIdx="2" presStyleCnt="5"/>
      <dgm:spPr/>
    </dgm:pt>
    <dgm:pt modelId="{CFA3DB6D-609E-4DBB-B190-AC8E5B1094AC}" type="pres">
      <dgm:prSet presAssocID="{6295DA4C-FDBF-4F7C-B20E-572B3474C73C}" presName="text4" presStyleLbl="fgAcc4" presStyleIdx="2" presStyleCnt="5">
        <dgm:presLayoutVars>
          <dgm:chPref val="3"/>
        </dgm:presLayoutVars>
      </dgm:prSet>
      <dgm:spPr/>
    </dgm:pt>
    <dgm:pt modelId="{046AEDB5-9B50-4724-91E2-ED7AF2E9804F}" type="pres">
      <dgm:prSet presAssocID="{6295DA4C-FDBF-4F7C-B20E-572B3474C73C}" presName="hierChild5" presStyleCnt="0"/>
      <dgm:spPr/>
    </dgm:pt>
    <dgm:pt modelId="{782AFA5C-184D-4B69-929D-63F8C24B5D4C}" type="pres">
      <dgm:prSet presAssocID="{D6ADBFC0-CC5B-44E1-90D6-3E1B5C430671}" presName="Name23" presStyleLbl="parChTrans1D4" presStyleIdx="3" presStyleCnt="5"/>
      <dgm:spPr/>
    </dgm:pt>
    <dgm:pt modelId="{D5926E31-569D-4CA4-A435-5922389FB241}" type="pres">
      <dgm:prSet presAssocID="{6B8C8B32-F2E6-44C1-83D2-44198281E553}" presName="hierRoot4" presStyleCnt="0"/>
      <dgm:spPr/>
    </dgm:pt>
    <dgm:pt modelId="{FBAB921F-EF74-4078-8842-ADADDE604C93}" type="pres">
      <dgm:prSet presAssocID="{6B8C8B32-F2E6-44C1-83D2-44198281E553}" presName="composite4" presStyleCnt="0"/>
      <dgm:spPr/>
    </dgm:pt>
    <dgm:pt modelId="{626D9FA3-6D3D-472B-B3B5-7B4E53788F3E}" type="pres">
      <dgm:prSet presAssocID="{6B8C8B32-F2E6-44C1-83D2-44198281E553}" presName="background4" presStyleLbl="node4" presStyleIdx="3" presStyleCnt="5"/>
      <dgm:spPr/>
    </dgm:pt>
    <dgm:pt modelId="{E07E55AB-B11E-4353-9FC3-D9F4BA5091FE}" type="pres">
      <dgm:prSet presAssocID="{6B8C8B32-F2E6-44C1-83D2-44198281E553}" presName="text4" presStyleLbl="fgAcc4" presStyleIdx="3" presStyleCnt="5">
        <dgm:presLayoutVars>
          <dgm:chPref val="3"/>
        </dgm:presLayoutVars>
      </dgm:prSet>
      <dgm:spPr/>
    </dgm:pt>
    <dgm:pt modelId="{47673386-A2F3-4BD7-8F38-ADAE95AC4787}" type="pres">
      <dgm:prSet presAssocID="{6B8C8B32-F2E6-44C1-83D2-44198281E553}" presName="hierChild5" presStyleCnt="0"/>
      <dgm:spPr/>
    </dgm:pt>
    <dgm:pt modelId="{ADD8CA43-200C-473F-8F84-93E5FEB0C298}" type="pres">
      <dgm:prSet presAssocID="{632D268B-887C-42C7-9802-8E95579AFAB6}" presName="Name23" presStyleLbl="parChTrans1D4" presStyleIdx="4" presStyleCnt="5"/>
      <dgm:spPr/>
    </dgm:pt>
    <dgm:pt modelId="{845E0133-00AA-4070-8C9B-159390C88C5A}" type="pres">
      <dgm:prSet presAssocID="{2790D054-2460-4EBB-9638-1EDC732EF0F2}" presName="hierRoot4" presStyleCnt="0"/>
      <dgm:spPr/>
    </dgm:pt>
    <dgm:pt modelId="{853BAB8C-4CDE-44D6-ADA7-114EE8086E99}" type="pres">
      <dgm:prSet presAssocID="{2790D054-2460-4EBB-9638-1EDC732EF0F2}" presName="composite4" presStyleCnt="0"/>
      <dgm:spPr/>
    </dgm:pt>
    <dgm:pt modelId="{814A979C-6698-4983-B0A7-E5E4067DCBB7}" type="pres">
      <dgm:prSet presAssocID="{2790D054-2460-4EBB-9638-1EDC732EF0F2}" presName="background4" presStyleLbl="node4" presStyleIdx="4" presStyleCnt="5"/>
      <dgm:spPr/>
    </dgm:pt>
    <dgm:pt modelId="{D0A68718-BEBF-4241-AEAF-44645A8D2ABD}" type="pres">
      <dgm:prSet presAssocID="{2790D054-2460-4EBB-9638-1EDC732EF0F2}" presName="text4" presStyleLbl="fgAcc4" presStyleIdx="4" presStyleCnt="5">
        <dgm:presLayoutVars>
          <dgm:chPref val="3"/>
        </dgm:presLayoutVars>
      </dgm:prSet>
      <dgm:spPr/>
    </dgm:pt>
    <dgm:pt modelId="{D46351E7-B63E-47A8-BB19-9C6D77A07469}" type="pres">
      <dgm:prSet presAssocID="{2790D054-2460-4EBB-9638-1EDC732EF0F2}" presName="hierChild5" presStyleCnt="0"/>
      <dgm:spPr/>
    </dgm:pt>
    <dgm:pt modelId="{E45C014B-9AFD-40BE-87FB-9FDE7A81AC87}" type="pres">
      <dgm:prSet presAssocID="{61BBB409-BCF8-485F-AAB8-019B1F200702}" presName="Name10" presStyleLbl="parChTrans1D2" presStyleIdx="1" presStyleCnt="2"/>
      <dgm:spPr/>
    </dgm:pt>
    <dgm:pt modelId="{1AB774B1-C578-4D9A-BC74-B237BA8ACA64}" type="pres">
      <dgm:prSet presAssocID="{DAB05681-7678-4C4C-B916-87DAEFE11F33}" presName="hierRoot2" presStyleCnt="0"/>
      <dgm:spPr/>
    </dgm:pt>
    <dgm:pt modelId="{C9778B86-23FE-434A-A302-9F645AE63805}" type="pres">
      <dgm:prSet presAssocID="{DAB05681-7678-4C4C-B916-87DAEFE11F33}" presName="composite2" presStyleCnt="0"/>
      <dgm:spPr/>
    </dgm:pt>
    <dgm:pt modelId="{D36DAAD3-53C7-4FCA-860F-20BD98DCA0F0}" type="pres">
      <dgm:prSet presAssocID="{DAB05681-7678-4C4C-B916-87DAEFE11F33}" presName="background2" presStyleLbl="node2" presStyleIdx="1" presStyleCnt="2"/>
      <dgm:spPr/>
    </dgm:pt>
    <dgm:pt modelId="{A7110880-7B6B-4901-BD51-5A930E45BD93}" type="pres">
      <dgm:prSet presAssocID="{DAB05681-7678-4C4C-B916-87DAEFE11F33}" presName="text2" presStyleLbl="fgAcc2" presStyleIdx="1" presStyleCnt="2">
        <dgm:presLayoutVars>
          <dgm:chPref val="3"/>
        </dgm:presLayoutVars>
      </dgm:prSet>
      <dgm:spPr/>
    </dgm:pt>
    <dgm:pt modelId="{447C54CD-5344-4CCB-8322-04AF2E9D4771}" type="pres">
      <dgm:prSet presAssocID="{DAB05681-7678-4C4C-B916-87DAEFE11F33}" presName="hierChild3" presStyleCnt="0"/>
      <dgm:spPr/>
    </dgm:pt>
    <dgm:pt modelId="{6258937C-01A9-43BC-A7AC-14EBCAA0DAA6}" type="pres">
      <dgm:prSet presAssocID="{04EAF8B9-DF27-49E2-BE5D-1AD2FC7CF800}" presName="Name17" presStyleLbl="parChTrans1D3" presStyleIdx="1" presStyleCnt="2"/>
      <dgm:spPr/>
    </dgm:pt>
    <dgm:pt modelId="{BD565B78-CACF-4E9A-8043-2697EEACA0ED}" type="pres">
      <dgm:prSet presAssocID="{5796161C-AEF3-4E26-A973-72AEEC257370}" presName="hierRoot3" presStyleCnt="0"/>
      <dgm:spPr/>
    </dgm:pt>
    <dgm:pt modelId="{060364EE-4E51-468B-BB0C-9DFDEB90626E}" type="pres">
      <dgm:prSet presAssocID="{5796161C-AEF3-4E26-A973-72AEEC257370}" presName="composite3" presStyleCnt="0"/>
      <dgm:spPr/>
    </dgm:pt>
    <dgm:pt modelId="{AF160019-DD93-4CF2-B8DD-497013B2C61B}" type="pres">
      <dgm:prSet presAssocID="{5796161C-AEF3-4E26-A973-72AEEC257370}" presName="background3" presStyleLbl="node3" presStyleIdx="1" presStyleCnt="2"/>
      <dgm:spPr/>
    </dgm:pt>
    <dgm:pt modelId="{CBCAF996-A749-4053-972B-5AC3DAD01236}" type="pres">
      <dgm:prSet presAssocID="{5796161C-AEF3-4E26-A973-72AEEC257370}" presName="text3" presStyleLbl="fgAcc3" presStyleIdx="1" presStyleCnt="2">
        <dgm:presLayoutVars>
          <dgm:chPref val="3"/>
        </dgm:presLayoutVars>
      </dgm:prSet>
      <dgm:spPr/>
    </dgm:pt>
    <dgm:pt modelId="{6C79567F-1EFE-4E61-99AD-6ABC424AD71B}" type="pres">
      <dgm:prSet presAssocID="{5796161C-AEF3-4E26-A973-72AEEC257370}" presName="hierChild4" presStyleCnt="0"/>
      <dgm:spPr/>
    </dgm:pt>
  </dgm:ptLst>
  <dgm:cxnLst>
    <dgm:cxn modelId="{9D01B72A-36B4-4B61-9D74-7CD1B3BF4112}" srcId="{E37CB1BC-AA52-4559-98FE-EC999D063B9D}" destId="{1EC56454-A718-41DC-BEF1-A5BAA5F2B149}" srcOrd="0" destOrd="0" parTransId="{1AABBBE7-FED9-47AC-BC37-9AFECD9DDA24}" sibTransId="{C87E6CE8-2F53-49A4-BCC0-0A4F4935EB37}"/>
    <dgm:cxn modelId="{027C4A2F-FEA1-403E-949C-9FB7A796E861}" type="presOf" srcId="{D6ADBFC0-CC5B-44E1-90D6-3E1B5C430671}" destId="{782AFA5C-184D-4B69-929D-63F8C24B5D4C}" srcOrd="0" destOrd="0" presId="urn:microsoft.com/office/officeart/2005/8/layout/hierarchy1"/>
    <dgm:cxn modelId="{9EA54B31-3B7F-4C4E-9BC2-ACD028587C45}" type="presOf" srcId="{C4BE664D-722C-4865-8D66-AFFC24081E47}" destId="{F7D5AD85-F936-41D4-82F3-B2B2AE604EF2}" srcOrd="0" destOrd="0" presId="urn:microsoft.com/office/officeart/2005/8/layout/hierarchy1"/>
    <dgm:cxn modelId="{1B204435-9CCD-4F1D-A5E9-240167207A39}" type="presOf" srcId="{77BBD728-FF66-4298-B0CE-472BE27B625A}" destId="{41E288FD-AABF-4585-AA2A-A3B834FE8885}" srcOrd="0" destOrd="0" presId="urn:microsoft.com/office/officeart/2005/8/layout/hierarchy1"/>
    <dgm:cxn modelId="{4F80B136-CBB7-45B4-A2B7-5700DB669E78}" type="presOf" srcId="{1EC56454-A718-41DC-BEF1-A5BAA5F2B149}" destId="{BEB81F6B-5FA3-4230-9200-EF7A71D8C2F4}" srcOrd="0" destOrd="0" presId="urn:microsoft.com/office/officeart/2005/8/layout/hierarchy1"/>
    <dgm:cxn modelId="{8C9C8160-5A1B-4597-912E-481DF2FD6953}" type="presOf" srcId="{FAB99AF3-B6CE-4389-9D7F-EB318A2CDA9D}" destId="{932B7F69-F882-4A6B-9A69-1A2CD92A0C74}" srcOrd="0" destOrd="0" presId="urn:microsoft.com/office/officeart/2005/8/layout/hierarchy1"/>
    <dgm:cxn modelId="{1AA92C41-C466-409A-BF3C-275B82523B89}" type="presOf" srcId="{85C9394C-0846-49D2-84D9-09B6754D4947}" destId="{D9BD59B6-6AFE-49A7-8CEB-74F479825C31}" srcOrd="0" destOrd="0" presId="urn:microsoft.com/office/officeart/2005/8/layout/hierarchy1"/>
    <dgm:cxn modelId="{21C31B47-6084-4A4A-88A9-1B93805C05CE}" type="presOf" srcId="{DAB05681-7678-4C4C-B916-87DAEFE11F33}" destId="{A7110880-7B6B-4901-BD51-5A930E45BD93}" srcOrd="0" destOrd="0" presId="urn:microsoft.com/office/officeart/2005/8/layout/hierarchy1"/>
    <dgm:cxn modelId="{DDCB786D-67CC-4B6B-A56A-4DA94876CA08}" srcId="{85C9394C-0846-49D2-84D9-09B6754D4947}" destId="{DA425710-52FC-4F72-85B0-162B9C86804F}" srcOrd="0" destOrd="0" parTransId="{FAB99AF3-B6CE-4389-9D7F-EB318A2CDA9D}" sibTransId="{3FABB227-1151-491A-A887-183595A9E19B}"/>
    <dgm:cxn modelId="{B9FFB951-E308-4A6B-9E02-8D18AAEAFA0D}" srcId="{1EC56454-A718-41DC-BEF1-A5BAA5F2B149}" destId="{6295DA4C-FDBF-4F7C-B20E-572B3474C73C}" srcOrd="1" destOrd="0" parTransId="{952DB187-F212-47C1-9B2C-17FF1B6D5C91}" sibTransId="{436704DC-591D-4BA7-89E1-EB1B1A6E7803}"/>
    <dgm:cxn modelId="{E21C4852-0DA4-4718-B13C-F0FA424B7D61}" type="presOf" srcId="{6B8C8B32-F2E6-44C1-83D2-44198281E553}" destId="{E07E55AB-B11E-4353-9FC3-D9F4BA5091FE}" srcOrd="0" destOrd="0" presId="urn:microsoft.com/office/officeart/2005/8/layout/hierarchy1"/>
    <dgm:cxn modelId="{198D7279-B16E-4C04-9254-4F2E4F3CBDB5}" type="presOf" srcId="{1AABBBE7-FED9-47AC-BC37-9AFECD9DDA24}" destId="{CD740846-475B-4C52-AA40-FAA4A5525B8E}" srcOrd="0" destOrd="0" presId="urn:microsoft.com/office/officeart/2005/8/layout/hierarchy1"/>
    <dgm:cxn modelId="{B581C88D-CA95-4E65-8FDD-BC9AD5222ACF}" type="presOf" srcId="{95A4689B-233C-4038-8107-8BA45455481F}" destId="{C85E7628-E26A-4644-88D2-7D70C00AD721}" srcOrd="0" destOrd="0" presId="urn:microsoft.com/office/officeart/2005/8/layout/hierarchy1"/>
    <dgm:cxn modelId="{F42F2A8F-7A42-4ED3-8732-B96ED92199D2}" type="presOf" srcId="{04EAF8B9-DF27-49E2-BE5D-1AD2FC7CF800}" destId="{6258937C-01A9-43BC-A7AC-14EBCAA0DAA6}" srcOrd="0" destOrd="0" presId="urn:microsoft.com/office/officeart/2005/8/layout/hierarchy1"/>
    <dgm:cxn modelId="{34C01E90-EF6A-441C-9B4B-8A4F636638CD}" type="presOf" srcId="{6295DA4C-FDBF-4F7C-B20E-572B3474C73C}" destId="{CFA3DB6D-609E-4DBB-B190-AC8E5B1094AC}" srcOrd="0" destOrd="0" presId="urn:microsoft.com/office/officeart/2005/8/layout/hierarchy1"/>
    <dgm:cxn modelId="{F701569B-C1A9-41C2-8503-45CF518846B7}" srcId="{6295DA4C-FDBF-4F7C-B20E-572B3474C73C}" destId="{6B8C8B32-F2E6-44C1-83D2-44198281E553}" srcOrd="0" destOrd="0" parTransId="{D6ADBFC0-CC5B-44E1-90D6-3E1B5C430671}" sibTransId="{A26B7AC4-0227-47EB-A04E-6F949BF94AF3}"/>
    <dgm:cxn modelId="{F699F2AA-EF44-4CDE-9613-CB6F7511DAAB}" type="presOf" srcId="{61BBB409-BCF8-485F-AAB8-019B1F200702}" destId="{E45C014B-9AFD-40BE-87FB-9FDE7A81AC87}" srcOrd="0" destOrd="0" presId="urn:microsoft.com/office/officeart/2005/8/layout/hierarchy1"/>
    <dgm:cxn modelId="{21B8FDAC-1A65-427B-B8CD-31B61133889F}" type="presOf" srcId="{632D268B-887C-42C7-9802-8E95579AFAB6}" destId="{ADD8CA43-200C-473F-8F84-93E5FEB0C298}" srcOrd="0" destOrd="0" presId="urn:microsoft.com/office/officeart/2005/8/layout/hierarchy1"/>
    <dgm:cxn modelId="{D821CFC9-A215-4C2F-AA69-0350BA7CB10B}" type="presOf" srcId="{DA425710-52FC-4F72-85B0-162B9C86804F}" destId="{80CD7EB4-84FD-47D2-AB52-9394DD799D55}" srcOrd="0" destOrd="0" presId="urn:microsoft.com/office/officeart/2005/8/layout/hierarchy1"/>
    <dgm:cxn modelId="{C4C4D7C9-D828-4EB5-966B-5C4EB0A2DE23}" srcId="{DAB05681-7678-4C4C-B916-87DAEFE11F33}" destId="{5796161C-AEF3-4E26-A973-72AEEC257370}" srcOrd="0" destOrd="0" parTransId="{04EAF8B9-DF27-49E2-BE5D-1AD2FC7CF800}" sibTransId="{8240F37C-442A-4237-9E16-780532B7DFB0}"/>
    <dgm:cxn modelId="{6DE534CB-6A76-4182-9303-652151CFCD2A}" srcId="{C4BE664D-722C-4865-8D66-AFFC24081E47}" destId="{77BBD728-FF66-4298-B0CE-472BE27B625A}" srcOrd="0" destOrd="0" parTransId="{D25515A7-B456-4062-84AE-2FC155660D96}" sibTransId="{4196BFD1-118F-4B6D-9F83-40660DB8DA11}"/>
    <dgm:cxn modelId="{D4BA38CD-307A-4F03-86BD-BC7F709D086F}" srcId="{77BBD728-FF66-4298-B0CE-472BE27B625A}" destId="{E37CB1BC-AA52-4559-98FE-EC999D063B9D}" srcOrd="0" destOrd="0" parTransId="{95A4689B-233C-4038-8107-8BA45455481F}" sibTransId="{F80CF01C-D197-4B12-8EFB-9EDD61651352}"/>
    <dgm:cxn modelId="{35B59EDB-05E7-49EF-A78D-F72FA263B5B2}" type="presOf" srcId="{A3BFB9B2-2171-4DC2-8149-78D6B9CD067F}" destId="{74C0EBC8-85D4-4485-A320-FD2B3E8B4DFA}" srcOrd="0" destOrd="0" presId="urn:microsoft.com/office/officeart/2005/8/layout/hierarchy1"/>
    <dgm:cxn modelId="{7A1DDADE-2AED-4F2D-8A9D-155D1CD0AC1B}" type="presOf" srcId="{E37CB1BC-AA52-4559-98FE-EC999D063B9D}" destId="{AF1F8210-7837-47A6-9DF3-1E64ECA4D2BD}" srcOrd="0" destOrd="0" presId="urn:microsoft.com/office/officeart/2005/8/layout/hierarchy1"/>
    <dgm:cxn modelId="{9F2389DF-DF69-4663-8EB1-F1704C3D34BF}" type="presOf" srcId="{5796161C-AEF3-4E26-A973-72AEEC257370}" destId="{CBCAF996-A749-4053-972B-5AC3DAD01236}" srcOrd="0" destOrd="0" presId="urn:microsoft.com/office/officeart/2005/8/layout/hierarchy1"/>
    <dgm:cxn modelId="{F914F4E1-C79D-4955-B4F2-85066F7841B6}" type="presOf" srcId="{2790D054-2460-4EBB-9638-1EDC732EF0F2}" destId="{D0A68718-BEBF-4241-AEAF-44645A8D2ABD}" srcOrd="0" destOrd="0" presId="urn:microsoft.com/office/officeart/2005/8/layout/hierarchy1"/>
    <dgm:cxn modelId="{9D18D2EA-E0CB-400B-98B7-3FB58182E339}" srcId="{1EC56454-A718-41DC-BEF1-A5BAA5F2B149}" destId="{85C9394C-0846-49D2-84D9-09B6754D4947}" srcOrd="0" destOrd="0" parTransId="{A3BFB9B2-2171-4DC2-8149-78D6B9CD067F}" sibTransId="{C72D60B4-C8C5-423A-8828-B0871A885B99}"/>
    <dgm:cxn modelId="{2C296DF0-FCF5-4EE7-A53D-6AC16EFAEA27}" srcId="{77BBD728-FF66-4298-B0CE-472BE27B625A}" destId="{DAB05681-7678-4C4C-B916-87DAEFE11F33}" srcOrd="1" destOrd="0" parTransId="{61BBB409-BCF8-485F-AAB8-019B1F200702}" sibTransId="{E1BCA09B-679D-4476-A286-E03FDD3D5C41}"/>
    <dgm:cxn modelId="{A6D18DF2-1D2E-4F12-962D-7163FDF832D6}" srcId="{6295DA4C-FDBF-4F7C-B20E-572B3474C73C}" destId="{2790D054-2460-4EBB-9638-1EDC732EF0F2}" srcOrd="1" destOrd="0" parTransId="{632D268B-887C-42C7-9802-8E95579AFAB6}" sibTransId="{DC2FFB7F-8593-449C-A6ED-917A39949604}"/>
    <dgm:cxn modelId="{D792A7FC-204C-4A61-887F-9E9A380396FE}" type="presOf" srcId="{952DB187-F212-47C1-9B2C-17FF1B6D5C91}" destId="{5A4A692F-54DF-46D5-B400-C6CA75425ACA}" srcOrd="0" destOrd="0" presId="urn:microsoft.com/office/officeart/2005/8/layout/hierarchy1"/>
    <dgm:cxn modelId="{AA85EDE1-5ED4-449E-AB11-9096E2B87420}" type="presParOf" srcId="{F7D5AD85-F936-41D4-82F3-B2B2AE604EF2}" destId="{E6F0B221-7FA0-40F6-B72B-076E7563F06C}" srcOrd="0" destOrd="0" presId="urn:microsoft.com/office/officeart/2005/8/layout/hierarchy1"/>
    <dgm:cxn modelId="{5F43224C-C54A-4655-A629-1C3209C8495E}" type="presParOf" srcId="{E6F0B221-7FA0-40F6-B72B-076E7563F06C}" destId="{F8BE523E-91F6-4FD9-ACA0-AB478D257FC1}" srcOrd="0" destOrd="0" presId="urn:microsoft.com/office/officeart/2005/8/layout/hierarchy1"/>
    <dgm:cxn modelId="{F1B45B10-8E28-4792-BB5C-43E5E1D33949}" type="presParOf" srcId="{F8BE523E-91F6-4FD9-ACA0-AB478D257FC1}" destId="{E516A1A3-CBB7-4AB5-9D69-BF6AD3B5F508}" srcOrd="0" destOrd="0" presId="urn:microsoft.com/office/officeart/2005/8/layout/hierarchy1"/>
    <dgm:cxn modelId="{BEBE04B0-E935-4604-B208-CA18DB163B00}" type="presParOf" srcId="{F8BE523E-91F6-4FD9-ACA0-AB478D257FC1}" destId="{41E288FD-AABF-4585-AA2A-A3B834FE8885}" srcOrd="1" destOrd="0" presId="urn:microsoft.com/office/officeart/2005/8/layout/hierarchy1"/>
    <dgm:cxn modelId="{2A004D89-1405-4D66-9877-810FA9F2DB33}" type="presParOf" srcId="{E6F0B221-7FA0-40F6-B72B-076E7563F06C}" destId="{AC7A651A-EB87-460B-8E8E-9D5B3E35B93F}" srcOrd="1" destOrd="0" presId="urn:microsoft.com/office/officeart/2005/8/layout/hierarchy1"/>
    <dgm:cxn modelId="{C5DEF7BD-CD6F-43C4-AC5D-7C37D89D038C}" type="presParOf" srcId="{AC7A651A-EB87-460B-8E8E-9D5B3E35B93F}" destId="{C85E7628-E26A-4644-88D2-7D70C00AD721}" srcOrd="0" destOrd="0" presId="urn:microsoft.com/office/officeart/2005/8/layout/hierarchy1"/>
    <dgm:cxn modelId="{D423F0B7-479D-4481-A8DE-12CCD049C0AB}" type="presParOf" srcId="{AC7A651A-EB87-460B-8E8E-9D5B3E35B93F}" destId="{AABA387B-71C0-4E88-A99E-F630D19AD6F6}" srcOrd="1" destOrd="0" presId="urn:microsoft.com/office/officeart/2005/8/layout/hierarchy1"/>
    <dgm:cxn modelId="{2D0A4FA0-E568-4DCB-8B2A-310751E52E0B}" type="presParOf" srcId="{AABA387B-71C0-4E88-A99E-F630D19AD6F6}" destId="{E3686568-B378-4103-9B2E-646D510A41E3}" srcOrd="0" destOrd="0" presId="urn:microsoft.com/office/officeart/2005/8/layout/hierarchy1"/>
    <dgm:cxn modelId="{00A8462A-FEFE-46B2-ABC8-DF89DF5AC561}" type="presParOf" srcId="{E3686568-B378-4103-9B2E-646D510A41E3}" destId="{D396BE09-4C50-4E7F-A0CC-39834BB74B55}" srcOrd="0" destOrd="0" presId="urn:microsoft.com/office/officeart/2005/8/layout/hierarchy1"/>
    <dgm:cxn modelId="{D2FACB08-DEFC-4720-8914-ABD3A2D313F7}" type="presParOf" srcId="{E3686568-B378-4103-9B2E-646D510A41E3}" destId="{AF1F8210-7837-47A6-9DF3-1E64ECA4D2BD}" srcOrd="1" destOrd="0" presId="urn:microsoft.com/office/officeart/2005/8/layout/hierarchy1"/>
    <dgm:cxn modelId="{35B597A3-6C9E-45A1-A03B-BE4D90DEAC84}" type="presParOf" srcId="{AABA387B-71C0-4E88-A99E-F630D19AD6F6}" destId="{415E3308-5E82-4020-9257-077E8FC877DF}" srcOrd="1" destOrd="0" presId="urn:microsoft.com/office/officeart/2005/8/layout/hierarchy1"/>
    <dgm:cxn modelId="{C5112794-28D6-496E-9C15-A9D56E125D9B}" type="presParOf" srcId="{415E3308-5E82-4020-9257-077E8FC877DF}" destId="{CD740846-475B-4C52-AA40-FAA4A5525B8E}" srcOrd="0" destOrd="0" presId="urn:microsoft.com/office/officeart/2005/8/layout/hierarchy1"/>
    <dgm:cxn modelId="{3D6DB3AA-E6D4-4BB5-9277-5F3E54AFAB2E}" type="presParOf" srcId="{415E3308-5E82-4020-9257-077E8FC877DF}" destId="{9F7A05C5-6358-4F74-9DBA-A4D0DD45E4FF}" srcOrd="1" destOrd="0" presId="urn:microsoft.com/office/officeart/2005/8/layout/hierarchy1"/>
    <dgm:cxn modelId="{CA3E771D-265D-45FD-A4A5-9D45770F1BB1}" type="presParOf" srcId="{9F7A05C5-6358-4F74-9DBA-A4D0DD45E4FF}" destId="{0A0389C4-A66B-48EC-8F27-BE8615063199}" srcOrd="0" destOrd="0" presId="urn:microsoft.com/office/officeart/2005/8/layout/hierarchy1"/>
    <dgm:cxn modelId="{EB23D9FB-A8FB-4A7B-BA98-24EC7E6EBC9D}" type="presParOf" srcId="{0A0389C4-A66B-48EC-8F27-BE8615063199}" destId="{5F3B3E3E-E1FF-4CA9-B72E-46CD17EAFE36}" srcOrd="0" destOrd="0" presId="urn:microsoft.com/office/officeart/2005/8/layout/hierarchy1"/>
    <dgm:cxn modelId="{944D8AF8-6783-4471-BF12-670A6643FDC6}" type="presParOf" srcId="{0A0389C4-A66B-48EC-8F27-BE8615063199}" destId="{BEB81F6B-5FA3-4230-9200-EF7A71D8C2F4}" srcOrd="1" destOrd="0" presId="urn:microsoft.com/office/officeart/2005/8/layout/hierarchy1"/>
    <dgm:cxn modelId="{55E4B4E2-2B26-407E-BE7F-DC340ADDC6CE}" type="presParOf" srcId="{9F7A05C5-6358-4F74-9DBA-A4D0DD45E4FF}" destId="{4E279505-AC37-44DB-9FCF-E21DD5383576}" srcOrd="1" destOrd="0" presId="urn:microsoft.com/office/officeart/2005/8/layout/hierarchy1"/>
    <dgm:cxn modelId="{9674B19A-A2BC-4490-B084-2D9C9699BE3D}" type="presParOf" srcId="{4E279505-AC37-44DB-9FCF-E21DD5383576}" destId="{74C0EBC8-85D4-4485-A320-FD2B3E8B4DFA}" srcOrd="0" destOrd="0" presId="urn:microsoft.com/office/officeart/2005/8/layout/hierarchy1"/>
    <dgm:cxn modelId="{FA8BD8BA-DB92-49F6-B2CD-5BA71DDBD6BE}" type="presParOf" srcId="{4E279505-AC37-44DB-9FCF-E21DD5383576}" destId="{2D994932-9BA0-4CE8-A753-31AC238351B6}" srcOrd="1" destOrd="0" presId="urn:microsoft.com/office/officeart/2005/8/layout/hierarchy1"/>
    <dgm:cxn modelId="{96061ADC-2943-4A7D-9D50-A42C96C739E8}" type="presParOf" srcId="{2D994932-9BA0-4CE8-A753-31AC238351B6}" destId="{7ECBF108-2EEF-4332-B7B8-09E32F601569}" srcOrd="0" destOrd="0" presId="urn:microsoft.com/office/officeart/2005/8/layout/hierarchy1"/>
    <dgm:cxn modelId="{F70C3845-4719-4EC3-A2D2-A769F72648AF}" type="presParOf" srcId="{7ECBF108-2EEF-4332-B7B8-09E32F601569}" destId="{916E52E7-6CEF-4F33-8C09-B5764FC473E6}" srcOrd="0" destOrd="0" presId="urn:microsoft.com/office/officeart/2005/8/layout/hierarchy1"/>
    <dgm:cxn modelId="{9B94E3AF-AAEE-4F26-A531-59E8F0FA1F3E}" type="presParOf" srcId="{7ECBF108-2EEF-4332-B7B8-09E32F601569}" destId="{D9BD59B6-6AFE-49A7-8CEB-74F479825C31}" srcOrd="1" destOrd="0" presId="urn:microsoft.com/office/officeart/2005/8/layout/hierarchy1"/>
    <dgm:cxn modelId="{9DB90700-D34C-4691-9587-C92263D0D373}" type="presParOf" srcId="{2D994932-9BA0-4CE8-A753-31AC238351B6}" destId="{15C49B18-08F7-4B8C-A744-F02CACD079A7}" srcOrd="1" destOrd="0" presId="urn:microsoft.com/office/officeart/2005/8/layout/hierarchy1"/>
    <dgm:cxn modelId="{742F45CF-6799-446A-972F-E3BC61F1CE86}" type="presParOf" srcId="{15C49B18-08F7-4B8C-A744-F02CACD079A7}" destId="{932B7F69-F882-4A6B-9A69-1A2CD92A0C74}" srcOrd="0" destOrd="0" presId="urn:microsoft.com/office/officeart/2005/8/layout/hierarchy1"/>
    <dgm:cxn modelId="{86DFB5B9-D749-44E6-9A9F-3B618720930C}" type="presParOf" srcId="{15C49B18-08F7-4B8C-A744-F02CACD079A7}" destId="{4BD8C2D2-6DBE-4815-A2FE-FFE4EDC33518}" srcOrd="1" destOrd="0" presId="urn:microsoft.com/office/officeart/2005/8/layout/hierarchy1"/>
    <dgm:cxn modelId="{0AFC23F8-608C-4801-8FCC-2F501EB5F5F6}" type="presParOf" srcId="{4BD8C2D2-6DBE-4815-A2FE-FFE4EDC33518}" destId="{2B4C3226-2312-43FB-9F43-280825DF3C31}" srcOrd="0" destOrd="0" presId="urn:microsoft.com/office/officeart/2005/8/layout/hierarchy1"/>
    <dgm:cxn modelId="{47469422-796B-406F-812B-508DBB8418EF}" type="presParOf" srcId="{2B4C3226-2312-43FB-9F43-280825DF3C31}" destId="{0252F99D-94F1-4FC9-83CB-916660C528A2}" srcOrd="0" destOrd="0" presId="urn:microsoft.com/office/officeart/2005/8/layout/hierarchy1"/>
    <dgm:cxn modelId="{632FE0CD-0ECB-4DAB-9B59-5CAE3D30A77F}" type="presParOf" srcId="{2B4C3226-2312-43FB-9F43-280825DF3C31}" destId="{80CD7EB4-84FD-47D2-AB52-9394DD799D55}" srcOrd="1" destOrd="0" presId="urn:microsoft.com/office/officeart/2005/8/layout/hierarchy1"/>
    <dgm:cxn modelId="{C4C55C1E-0169-47E7-ACA3-000FDC74A219}" type="presParOf" srcId="{4BD8C2D2-6DBE-4815-A2FE-FFE4EDC33518}" destId="{881889A4-E2A0-4096-8FB2-45F777DEE0E0}" srcOrd="1" destOrd="0" presId="urn:microsoft.com/office/officeart/2005/8/layout/hierarchy1"/>
    <dgm:cxn modelId="{DE7FC66A-1D90-41A8-B993-E466CDD691AB}" type="presParOf" srcId="{4E279505-AC37-44DB-9FCF-E21DD5383576}" destId="{5A4A692F-54DF-46D5-B400-C6CA75425ACA}" srcOrd="2" destOrd="0" presId="urn:microsoft.com/office/officeart/2005/8/layout/hierarchy1"/>
    <dgm:cxn modelId="{6458B173-1974-4A2A-ABF1-2350D093FCB6}" type="presParOf" srcId="{4E279505-AC37-44DB-9FCF-E21DD5383576}" destId="{F49CBF2B-C1ED-4DDC-8904-88B0D122CA76}" srcOrd="3" destOrd="0" presId="urn:microsoft.com/office/officeart/2005/8/layout/hierarchy1"/>
    <dgm:cxn modelId="{B320A442-661B-4A3B-B67F-05EE76ED8A50}" type="presParOf" srcId="{F49CBF2B-C1ED-4DDC-8904-88B0D122CA76}" destId="{1B985BED-8EB9-49DE-AE42-8EAC00EE2C29}" srcOrd="0" destOrd="0" presId="urn:microsoft.com/office/officeart/2005/8/layout/hierarchy1"/>
    <dgm:cxn modelId="{E6B68C80-6B9B-4960-8E6E-0400284DAE57}" type="presParOf" srcId="{1B985BED-8EB9-49DE-AE42-8EAC00EE2C29}" destId="{2D458BD5-C1BB-4606-BC0B-D8651FE1E6A0}" srcOrd="0" destOrd="0" presId="urn:microsoft.com/office/officeart/2005/8/layout/hierarchy1"/>
    <dgm:cxn modelId="{25FDA443-1D0E-487A-B503-3499D020D3D8}" type="presParOf" srcId="{1B985BED-8EB9-49DE-AE42-8EAC00EE2C29}" destId="{CFA3DB6D-609E-4DBB-B190-AC8E5B1094AC}" srcOrd="1" destOrd="0" presId="urn:microsoft.com/office/officeart/2005/8/layout/hierarchy1"/>
    <dgm:cxn modelId="{985B618F-7F70-46DE-8913-D883058DE5A1}" type="presParOf" srcId="{F49CBF2B-C1ED-4DDC-8904-88B0D122CA76}" destId="{046AEDB5-9B50-4724-91E2-ED7AF2E9804F}" srcOrd="1" destOrd="0" presId="urn:microsoft.com/office/officeart/2005/8/layout/hierarchy1"/>
    <dgm:cxn modelId="{EE23FDA5-F042-4C7F-8072-3FB6C32D8AC7}" type="presParOf" srcId="{046AEDB5-9B50-4724-91E2-ED7AF2E9804F}" destId="{782AFA5C-184D-4B69-929D-63F8C24B5D4C}" srcOrd="0" destOrd="0" presId="urn:microsoft.com/office/officeart/2005/8/layout/hierarchy1"/>
    <dgm:cxn modelId="{8AD37F94-A840-4FC4-BD74-C21B88CD5B48}" type="presParOf" srcId="{046AEDB5-9B50-4724-91E2-ED7AF2E9804F}" destId="{D5926E31-569D-4CA4-A435-5922389FB241}" srcOrd="1" destOrd="0" presId="urn:microsoft.com/office/officeart/2005/8/layout/hierarchy1"/>
    <dgm:cxn modelId="{3103E3CE-2E42-4C3D-AA48-40BF7F41DA3E}" type="presParOf" srcId="{D5926E31-569D-4CA4-A435-5922389FB241}" destId="{FBAB921F-EF74-4078-8842-ADADDE604C93}" srcOrd="0" destOrd="0" presId="urn:microsoft.com/office/officeart/2005/8/layout/hierarchy1"/>
    <dgm:cxn modelId="{A5CEFA38-1571-4B44-A5AD-F2306CBE88C2}" type="presParOf" srcId="{FBAB921F-EF74-4078-8842-ADADDE604C93}" destId="{626D9FA3-6D3D-472B-B3B5-7B4E53788F3E}" srcOrd="0" destOrd="0" presId="urn:microsoft.com/office/officeart/2005/8/layout/hierarchy1"/>
    <dgm:cxn modelId="{6425A7C9-2190-48B7-8CF6-D42C3A076A19}" type="presParOf" srcId="{FBAB921F-EF74-4078-8842-ADADDE604C93}" destId="{E07E55AB-B11E-4353-9FC3-D9F4BA5091FE}" srcOrd="1" destOrd="0" presId="urn:microsoft.com/office/officeart/2005/8/layout/hierarchy1"/>
    <dgm:cxn modelId="{2C766BE0-19E2-4054-A95E-070CDCA2BAF7}" type="presParOf" srcId="{D5926E31-569D-4CA4-A435-5922389FB241}" destId="{47673386-A2F3-4BD7-8F38-ADAE95AC4787}" srcOrd="1" destOrd="0" presId="urn:microsoft.com/office/officeart/2005/8/layout/hierarchy1"/>
    <dgm:cxn modelId="{28A3B573-6851-42AF-8745-D89967A71787}" type="presParOf" srcId="{046AEDB5-9B50-4724-91E2-ED7AF2E9804F}" destId="{ADD8CA43-200C-473F-8F84-93E5FEB0C298}" srcOrd="2" destOrd="0" presId="urn:microsoft.com/office/officeart/2005/8/layout/hierarchy1"/>
    <dgm:cxn modelId="{8207A67B-DF1E-4AB9-98F2-1D7B2F610C82}" type="presParOf" srcId="{046AEDB5-9B50-4724-91E2-ED7AF2E9804F}" destId="{845E0133-00AA-4070-8C9B-159390C88C5A}" srcOrd="3" destOrd="0" presId="urn:microsoft.com/office/officeart/2005/8/layout/hierarchy1"/>
    <dgm:cxn modelId="{CE2B9577-13F1-475A-BA00-9AD2D0D3541B}" type="presParOf" srcId="{845E0133-00AA-4070-8C9B-159390C88C5A}" destId="{853BAB8C-4CDE-44D6-ADA7-114EE8086E99}" srcOrd="0" destOrd="0" presId="urn:microsoft.com/office/officeart/2005/8/layout/hierarchy1"/>
    <dgm:cxn modelId="{A14A60F8-A4A2-4C2B-931C-0160C4DAABF7}" type="presParOf" srcId="{853BAB8C-4CDE-44D6-ADA7-114EE8086E99}" destId="{814A979C-6698-4983-B0A7-E5E4067DCBB7}" srcOrd="0" destOrd="0" presId="urn:microsoft.com/office/officeart/2005/8/layout/hierarchy1"/>
    <dgm:cxn modelId="{95090AA5-1D5B-4FF8-B761-B7D89515F5E8}" type="presParOf" srcId="{853BAB8C-4CDE-44D6-ADA7-114EE8086E99}" destId="{D0A68718-BEBF-4241-AEAF-44645A8D2ABD}" srcOrd="1" destOrd="0" presId="urn:microsoft.com/office/officeart/2005/8/layout/hierarchy1"/>
    <dgm:cxn modelId="{F970006D-E647-4964-9441-2941D15CC028}" type="presParOf" srcId="{845E0133-00AA-4070-8C9B-159390C88C5A}" destId="{D46351E7-B63E-47A8-BB19-9C6D77A07469}" srcOrd="1" destOrd="0" presId="urn:microsoft.com/office/officeart/2005/8/layout/hierarchy1"/>
    <dgm:cxn modelId="{D201F713-8FAA-4BA0-AE86-A47F337D2B9F}" type="presParOf" srcId="{AC7A651A-EB87-460B-8E8E-9D5B3E35B93F}" destId="{E45C014B-9AFD-40BE-87FB-9FDE7A81AC87}" srcOrd="2" destOrd="0" presId="urn:microsoft.com/office/officeart/2005/8/layout/hierarchy1"/>
    <dgm:cxn modelId="{782336FD-F4FE-4FC4-87DD-06604EA7F699}" type="presParOf" srcId="{AC7A651A-EB87-460B-8E8E-9D5B3E35B93F}" destId="{1AB774B1-C578-4D9A-BC74-B237BA8ACA64}" srcOrd="3" destOrd="0" presId="urn:microsoft.com/office/officeart/2005/8/layout/hierarchy1"/>
    <dgm:cxn modelId="{93F3E6AF-28FD-4352-B285-20DDCCD91F41}" type="presParOf" srcId="{1AB774B1-C578-4D9A-BC74-B237BA8ACA64}" destId="{C9778B86-23FE-434A-A302-9F645AE63805}" srcOrd="0" destOrd="0" presId="urn:microsoft.com/office/officeart/2005/8/layout/hierarchy1"/>
    <dgm:cxn modelId="{14448BC3-15BC-4904-A638-F2A16EEB1CB2}" type="presParOf" srcId="{C9778B86-23FE-434A-A302-9F645AE63805}" destId="{D36DAAD3-53C7-4FCA-860F-20BD98DCA0F0}" srcOrd="0" destOrd="0" presId="urn:microsoft.com/office/officeart/2005/8/layout/hierarchy1"/>
    <dgm:cxn modelId="{17045886-7442-4546-8FDD-B246B365068C}" type="presParOf" srcId="{C9778B86-23FE-434A-A302-9F645AE63805}" destId="{A7110880-7B6B-4901-BD51-5A930E45BD93}" srcOrd="1" destOrd="0" presId="urn:microsoft.com/office/officeart/2005/8/layout/hierarchy1"/>
    <dgm:cxn modelId="{E2FD8407-6CA8-41FC-9FDF-2CE73948AD7D}" type="presParOf" srcId="{1AB774B1-C578-4D9A-BC74-B237BA8ACA64}" destId="{447C54CD-5344-4CCB-8322-04AF2E9D4771}" srcOrd="1" destOrd="0" presId="urn:microsoft.com/office/officeart/2005/8/layout/hierarchy1"/>
    <dgm:cxn modelId="{0F56ED93-9156-4208-B41D-22AA107A72BD}" type="presParOf" srcId="{447C54CD-5344-4CCB-8322-04AF2E9D4771}" destId="{6258937C-01A9-43BC-A7AC-14EBCAA0DAA6}" srcOrd="0" destOrd="0" presId="urn:microsoft.com/office/officeart/2005/8/layout/hierarchy1"/>
    <dgm:cxn modelId="{9B254AB7-0A40-41B9-87FF-61426AD94A11}" type="presParOf" srcId="{447C54CD-5344-4CCB-8322-04AF2E9D4771}" destId="{BD565B78-CACF-4E9A-8043-2697EEACA0ED}" srcOrd="1" destOrd="0" presId="urn:microsoft.com/office/officeart/2005/8/layout/hierarchy1"/>
    <dgm:cxn modelId="{C3E76E29-57EA-47EB-AF8B-6F7A7771AB2E}" type="presParOf" srcId="{BD565B78-CACF-4E9A-8043-2697EEACA0ED}" destId="{060364EE-4E51-468B-BB0C-9DFDEB90626E}" srcOrd="0" destOrd="0" presId="urn:microsoft.com/office/officeart/2005/8/layout/hierarchy1"/>
    <dgm:cxn modelId="{77CC10F6-5274-4DD6-B414-A6D595299D8D}" type="presParOf" srcId="{060364EE-4E51-468B-BB0C-9DFDEB90626E}" destId="{AF160019-DD93-4CF2-B8DD-497013B2C61B}" srcOrd="0" destOrd="0" presId="urn:microsoft.com/office/officeart/2005/8/layout/hierarchy1"/>
    <dgm:cxn modelId="{49B92B64-AFD2-4A4D-9F7D-9177C28CC397}" type="presParOf" srcId="{060364EE-4E51-468B-BB0C-9DFDEB90626E}" destId="{CBCAF996-A749-4053-972B-5AC3DAD01236}" srcOrd="1" destOrd="0" presId="urn:microsoft.com/office/officeart/2005/8/layout/hierarchy1"/>
    <dgm:cxn modelId="{70730D9B-433D-441A-830A-D6F00A4639D5}" type="presParOf" srcId="{BD565B78-CACF-4E9A-8043-2697EEACA0ED}" destId="{6C79567F-1EFE-4E61-99AD-6ABC424AD7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AD1E77F-DE06-43C3-A289-0A0ECA898F4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A88BD923-66AE-49AE-A1A8-9D6DEA65A2CA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Dieta</a:t>
          </a:r>
        </a:p>
      </dgm:t>
    </dgm:pt>
    <dgm:pt modelId="{00A951F4-4A8A-47AB-8DDD-39C600B2FC10}" type="parTrans" cxnId="{9C4D54E0-C22F-488E-957B-A0AD671D94C9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5738C1-5336-46E8-8F4E-8B040EC10D15}" type="sibTrans" cxnId="{9C4D54E0-C22F-488E-957B-A0AD671D94C9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837B6A-9A1A-4958-8D46-A0EA55D10F4E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Exercícios</a:t>
          </a:r>
        </a:p>
      </dgm:t>
    </dgm:pt>
    <dgm:pt modelId="{896D0215-7EFA-4B3D-9242-0AEEFDEC9614}" type="parTrans" cxnId="{4AA213F9-9185-4BD8-A2DF-7B9D51A9B8FC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AA673B-074F-4335-BC67-1842835BE6AD}" type="sibTrans" cxnId="{4AA213F9-9185-4BD8-A2DF-7B9D51A9B8FC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9A2ABC-1E8E-4F97-9E7D-3AC0F89E9496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Nitrato</a:t>
          </a:r>
        </a:p>
      </dgm:t>
    </dgm:pt>
    <dgm:pt modelId="{6F1F58AD-39DF-480F-8F46-FB299AE4773B}" type="parTrans" cxnId="{2BC1B2EB-B3E1-4D55-AECF-1EAC3F3A556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B690E0-2ECA-436C-B5B3-23F33D72FDE5}" type="sibTrans" cxnId="{2BC1B2EB-B3E1-4D55-AECF-1EAC3F3A556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714DF17-65E4-4092-BBC1-AA4A9E5099E9}">
      <dgm:prSet phldrT="[Texto]"/>
      <dgm:spPr/>
      <dgm:t>
        <a:bodyPr/>
        <a:lstStyle/>
        <a:p>
          <a:r>
            <a:rPr lang="pt-BR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Trimetazidina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BCFFC0-FE8D-45C1-8EE8-8B7DDC694A48}" type="parTrans" cxnId="{C9450AFC-70A0-4F16-969F-639FE496D2B5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818F5D5-4709-4EC5-B62C-2F7E6EAB994C}" type="sibTrans" cxnId="{C9450AFC-70A0-4F16-969F-639FE496D2B5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3135DD-0F2F-4928-9F8C-B24D76AFD859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Tabagismo</a:t>
          </a:r>
        </a:p>
      </dgm:t>
    </dgm:pt>
    <dgm:pt modelId="{4370DF9D-29EC-4671-9E1A-94662547F5DE}" type="parTrans" cxnId="{EA6A7DB2-2FD5-42AF-90AA-21BA8CAAB9C2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5FB484-C445-40BE-93B6-F1D49DDC58F2}" type="sibTrans" cxnId="{EA6A7DB2-2FD5-42AF-90AA-21BA8CAAB9C2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409F6E-6BE0-4B8A-AE1C-3EB2D9B83368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Vacinação</a:t>
          </a:r>
        </a:p>
      </dgm:t>
    </dgm:pt>
    <dgm:pt modelId="{00FAE903-6BA9-4414-B7B8-C0132C9930DE}" type="parTrans" cxnId="{09F7B345-0BDB-4991-87A1-959388F7CD3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549D81-AFF4-42CB-97D2-60181DD706F4}" type="sibTrans" cxnId="{09F7B345-0BDB-4991-87A1-959388F7CD3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AB4B8E-197C-4DA3-8B61-86C465D587F8}" type="pres">
      <dgm:prSet presAssocID="{AAD1E77F-DE06-43C3-A289-0A0ECA898F4A}" presName="diagram" presStyleCnt="0">
        <dgm:presLayoutVars>
          <dgm:dir/>
          <dgm:resizeHandles val="exact"/>
        </dgm:presLayoutVars>
      </dgm:prSet>
      <dgm:spPr/>
    </dgm:pt>
    <dgm:pt modelId="{E998D91E-BAAE-4E61-A18B-43DA71B80457}" type="pres">
      <dgm:prSet presAssocID="{A88BD923-66AE-49AE-A1A8-9D6DEA65A2CA}" presName="node" presStyleLbl="node1" presStyleIdx="0" presStyleCnt="6">
        <dgm:presLayoutVars>
          <dgm:bulletEnabled val="1"/>
        </dgm:presLayoutVars>
      </dgm:prSet>
      <dgm:spPr/>
    </dgm:pt>
    <dgm:pt modelId="{D17E935C-557B-4513-AB0C-B7FE5CD111EB}" type="pres">
      <dgm:prSet presAssocID="{AD5738C1-5336-46E8-8F4E-8B040EC10D15}" presName="sibTrans" presStyleCnt="0"/>
      <dgm:spPr/>
    </dgm:pt>
    <dgm:pt modelId="{79BE93FE-157C-4C76-975C-2DD83332EFC8}" type="pres">
      <dgm:prSet presAssocID="{D3837B6A-9A1A-4958-8D46-A0EA55D10F4E}" presName="node" presStyleLbl="node1" presStyleIdx="1" presStyleCnt="6">
        <dgm:presLayoutVars>
          <dgm:bulletEnabled val="1"/>
        </dgm:presLayoutVars>
      </dgm:prSet>
      <dgm:spPr/>
    </dgm:pt>
    <dgm:pt modelId="{5312E1C8-5E9C-4023-B456-43984751F06C}" type="pres">
      <dgm:prSet presAssocID="{FAAA673B-074F-4335-BC67-1842835BE6AD}" presName="sibTrans" presStyleCnt="0"/>
      <dgm:spPr/>
    </dgm:pt>
    <dgm:pt modelId="{84BAF8E1-DC34-4F3A-8E63-3097F357789B}" type="pres">
      <dgm:prSet presAssocID="{809A2ABC-1E8E-4F97-9E7D-3AC0F89E9496}" presName="node" presStyleLbl="node1" presStyleIdx="2" presStyleCnt="6">
        <dgm:presLayoutVars>
          <dgm:bulletEnabled val="1"/>
        </dgm:presLayoutVars>
      </dgm:prSet>
      <dgm:spPr/>
    </dgm:pt>
    <dgm:pt modelId="{F3D9D943-68EA-4800-8E91-D0C18B88DB5F}" type="pres">
      <dgm:prSet presAssocID="{BBB690E0-2ECA-436C-B5B3-23F33D72FDE5}" presName="sibTrans" presStyleCnt="0"/>
      <dgm:spPr/>
    </dgm:pt>
    <dgm:pt modelId="{31228F6C-1D21-4D82-A875-84500BF793BF}" type="pres">
      <dgm:prSet presAssocID="{7714DF17-65E4-4092-BBC1-AA4A9E5099E9}" presName="node" presStyleLbl="node1" presStyleIdx="3" presStyleCnt="6">
        <dgm:presLayoutVars>
          <dgm:bulletEnabled val="1"/>
        </dgm:presLayoutVars>
      </dgm:prSet>
      <dgm:spPr/>
    </dgm:pt>
    <dgm:pt modelId="{9B8D3588-C8AE-41BC-96CA-C825E80875F9}" type="pres">
      <dgm:prSet presAssocID="{6818F5D5-4709-4EC5-B62C-2F7E6EAB994C}" presName="sibTrans" presStyleCnt="0"/>
      <dgm:spPr/>
    </dgm:pt>
    <dgm:pt modelId="{A6AF914B-4DA5-458E-824D-7CF6F5DC020D}" type="pres">
      <dgm:prSet presAssocID="{673135DD-0F2F-4928-9F8C-B24D76AFD859}" presName="node" presStyleLbl="node1" presStyleIdx="4" presStyleCnt="6">
        <dgm:presLayoutVars>
          <dgm:bulletEnabled val="1"/>
        </dgm:presLayoutVars>
      </dgm:prSet>
      <dgm:spPr/>
    </dgm:pt>
    <dgm:pt modelId="{95F2ADED-1E2B-4F77-B890-532E897B6E84}" type="pres">
      <dgm:prSet presAssocID="{EC5FB484-C445-40BE-93B6-F1D49DDC58F2}" presName="sibTrans" presStyleCnt="0"/>
      <dgm:spPr/>
    </dgm:pt>
    <dgm:pt modelId="{59ADE601-017F-4EC4-B1FD-12CEADFAB600}" type="pres">
      <dgm:prSet presAssocID="{B1409F6E-6BE0-4B8A-AE1C-3EB2D9B83368}" presName="node" presStyleLbl="node1" presStyleIdx="5" presStyleCnt="6">
        <dgm:presLayoutVars>
          <dgm:bulletEnabled val="1"/>
        </dgm:presLayoutVars>
      </dgm:prSet>
      <dgm:spPr/>
    </dgm:pt>
  </dgm:ptLst>
  <dgm:cxnLst>
    <dgm:cxn modelId="{DD9BD904-FE7C-4277-B7E9-E646A5BF88F3}" type="presOf" srcId="{809A2ABC-1E8E-4F97-9E7D-3AC0F89E9496}" destId="{84BAF8E1-DC34-4F3A-8E63-3097F357789B}" srcOrd="0" destOrd="0" presId="urn:microsoft.com/office/officeart/2005/8/layout/default"/>
    <dgm:cxn modelId="{0D3C9943-7F81-41FA-AB6E-5F51F6DEDEE6}" type="presOf" srcId="{7714DF17-65E4-4092-BBC1-AA4A9E5099E9}" destId="{31228F6C-1D21-4D82-A875-84500BF793BF}" srcOrd="0" destOrd="0" presId="urn:microsoft.com/office/officeart/2005/8/layout/default"/>
    <dgm:cxn modelId="{09F7B345-0BDB-4991-87A1-959388F7CD31}" srcId="{AAD1E77F-DE06-43C3-A289-0A0ECA898F4A}" destId="{B1409F6E-6BE0-4B8A-AE1C-3EB2D9B83368}" srcOrd="5" destOrd="0" parTransId="{00FAE903-6BA9-4414-B7B8-C0132C9930DE}" sibTransId="{E7549D81-AFF4-42CB-97D2-60181DD706F4}"/>
    <dgm:cxn modelId="{500C1549-49D7-45A0-A8C1-F159BF940CBB}" type="presOf" srcId="{A88BD923-66AE-49AE-A1A8-9D6DEA65A2CA}" destId="{E998D91E-BAAE-4E61-A18B-43DA71B80457}" srcOrd="0" destOrd="0" presId="urn:microsoft.com/office/officeart/2005/8/layout/default"/>
    <dgm:cxn modelId="{936ECB4A-721E-4A1E-B2B3-E8560654922D}" type="presOf" srcId="{673135DD-0F2F-4928-9F8C-B24D76AFD859}" destId="{A6AF914B-4DA5-458E-824D-7CF6F5DC020D}" srcOrd="0" destOrd="0" presId="urn:microsoft.com/office/officeart/2005/8/layout/default"/>
    <dgm:cxn modelId="{FA95034E-CAA9-45B0-847C-1F074721E719}" type="presOf" srcId="{AAD1E77F-DE06-43C3-A289-0A0ECA898F4A}" destId="{BFAB4B8E-197C-4DA3-8B61-86C465D587F8}" srcOrd="0" destOrd="0" presId="urn:microsoft.com/office/officeart/2005/8/layout/default"/>
    <dgm:cxn modelId="{629C325A-C9B7-4105-8B5B-0EA50664CDF6}" type="presOf" srcId="{D3837B6A-9A1A-4958-8D46-A0EA55D10F4E}" destId="{79BE93FE-157C-4C76-975C-2DD83332EFC8}" srcOrd="0" destOrd="0" presId="urn:microsoft.com/office/officeart/2005/8/layout/default"/>
    <dgm:cxn modelId="{EA2D2DAB-098E-45C5-A6B9-B2F466AF9329}" type="presOf" srcId="{B1409F6E-6BE0-4B8A-AE1C-3EB2D9B83368}" destId="{59ADE601-017F-4EC4-B1FD-12CEADFAB600}" srcOrd="0" destOrd="0" presId="urn:microsoft.com/office/officeart/2005/8/layout/default"/>
    <dgm:cxn modelId="{EA6A7DB2-2FD5-42AF-90AA-21BA8CAAB9C2}" srcId="{AAD1E77F-DE06-43C3-A289-0A0ECA898F4A}" destId="{673135DD-0F2F-4928-9F8C-B24D76AFD859}" srcOrd="4" destOrd="0" parTransId="{4370DF9D-29EC-4671-9E1A-94662547F5DE}" sibTransId="{EC5FB484-C445-40BE-93B6-F1D49DDC58F2}"/>
    <dgm:cxn modelId="{9C4D54E0-C22F-488E-957B-A0AD671D94C9}" srcId="{AAD1E77F-DE06-43C3-A289-0A0ECA898F4A}" destId="{A88BD923-66AE-49AE-A1A8-9D6DEA65A2CA}" srcOrd="0" destOrd="0" parTransId="{00A951F4-4A8A-47AB-8DDD-39C600B2FC10}" sibTransId="{AD5738C1-5336-46E8-8F4E-8B040EC10D15}"/>
    <dgm:cxn modelId="{2BC1B2EB-B3E1-4D55-AECF-1EAC3F3A5561}" srcId="{AAD1E77F-DE06-43C3-A289-0A0ECA898F4A}" destId="{809A2ABC-1E8E-4F97-9E7D-3AC0F89E9496}" srcOrd="2" destOrd="0" parTransId="{6F1F58AD-39DF-480F-8F46-FB299AE4773B}" sibTransId="{BBB690E0-2ECA-436C-B5B3-23F33D72FDE5}"/>
    <dgm:cxn modelId="{4AA213F9-9185-4BD8-A2DF-7B9D51A9B8FC}" srcId="{AAD1E77F-DE06-43C3-A289-0A0ECA898F4A}" destId="{D3837B6A-9A1A-4958-8D46-A0EA55D10F4E}" srcOrd="1" destOrd="0" parTransId="{896D0215-7EFA-4B3D-9242-0AEEFDEC9614}" sibTransId="{FAAA673B-074F-4335-BC67-1842835BE6AD}"/>
    <dgm:cxn modelId="{C9450AFC-70A0-4F16-969F-639FE496D2B5}" srcId="{AAD1E77F-DE06-43C3-A289-0A0ECA898F4A}" destId="{7714DF17-65E4-4092-BBC1-AA4A9E5099E9}" srcOrd="3" destOrd="0" parTransId="{C3BCFFC0-FE8D-45C1-8EE8-8B7DDC694A48}" sibTransId="{6818F5D5-4709-4EC5-B62C-2F7E6EAB994C}"/>
    <dgm:cxn modelId="{CF7D103E-CA3C-493A-9795-317312AE1DC9}" type="presParOf" srcId="{BFAB4B8E-197C-4DA3-8B61-86C465D587F8}" destId="{E998D91E-BAAE-4E61-A18B-43DA71B80457}" srcOrd="0" destOrd="0" presId="urn:microsoft.com/office/officeart/2005/8/layout/default"/>
    <dgm:cxn modelId="{B87EB888-02DD-4DA8-8D5B-89F3AD2CF1A7}" type="presParOf" srcId="{BFAB4B8E-197C-4DA3-8B61-86C465D587F8}" destId="{D17E935C-557B-4513-AB0C-B7FE5CD111EB}" srcOrd="1" destOrd="0" presId="urn:microsoft.com/office/officeart/2005/8/layout/default"/>
    <dgm:cxn modelId="{DA439397-FDD2-4D0D-B7AF-45B4129B8E79}" type="presParOf" srcId="{BFAB4B8E-197C-4DA3-8B61-86C465D587F8}" destId="{79BE93FE-157C-4C76-975C-2DD83332EFC8}" srcOrd="2" destOrd="0" presId="urn:microsoft.com/office/officeart/2005/8/layout/default"/>
    <dgm:cxn modelId="{5A454D83-702B-4CD9-B99F-4DAA2C59B7B9}" type="presParOf" srcId="{BFAB4B8E-197C-4DA3-8B61-86C465D587F8}" destId="{5312E1C8-5E9C-4023-B456-43984751F06C}" srcOrd="3" destOrd="0" presId="urn:microsoft.com/office/officeart/2005/8/layout/default"/>
    <dgm:cxn modelId="{2D40DA3D-E97F-44F6-9510-7F1687221A8C}" type="presParOf" srcId="{BFAB4B8E-197C-4DA3-8B61-86C465D587F8}" destId="{84BAF8E1-DC34-4F3A-8E63-3097F357789B}" srcOrd="4" destOrd="0" presId="urn:microsoft.com/office/officeart/2005/8/layout/default"/>
    <dgm:cxn modelId="{4F6ACC2C-4288-430A-B6D6-97B5A8E37441}" type="presParOf" srcId="{BFAB4B8E-197C-4DA3-8B61-86C465D587F8}" destId="{F3D9D943-68EA-4800-8E91-D0C18B88DB5F}" srcOrd="5" destOrd="0" presId="urn:microsoft.com/office/officeart/2005/8/layout/default"/>
    <dgm:cxn modelId="{3B8F04B5-AE92-4685-B1C5-DCD776621D09}" type="presParOf" srcId="{BFAB4B8E-197C-4DA3-8B61-86C465D587F8}" destId="{31228F6C-1D21-4D82-A875-84500BF793BF}" srcOrd="6" destOrd="0" presId="urn:microsoft.com/office/officeart/2005/8/layout/default"/>
    <dgm:cxn modelId="{5CF75A05-923D-4E4F-B66D-D5052CFD24CA}" type="presParOf" srcId="{BFAB4B8E-197C-4DA3-8B61-86C465D587F8}" destId="{9B8D3588-C8AE-41BC-96CA-C825E80875F9}" srcOrd="7" destOrd="0" presId="urn:microsoft.com/office/officeart/2005/8/layout/default"/>
    <dgm:cxn modelId="{C07AAAAA-69AA-468B-BE2A-1DBF76803F0C}" type="presParOf" srcId="{BFAB4B8E-197C-4DA3-8B61-86C465D587F8}" destId="{A6AF914B-4DA5-458E-824D-7CF6F5DC020D}" srcOrd="8" destOrd="0" presId="urn:microsoft.com/office/officeart/2005/8/layout/default"/>
    <dgm:cxn modelId="{E390E2F8-5B16-4898-A1E2-C72E595B1D43}" type="presParOf" srcId="{BFAB4B8E-197C-4DA3-8B61-86C465D587F8}" destId="{95F2ADED-1E2B-4F77-B890-532E897B6E84}" srcOrd="9" destOrd="0" presId="urn:microsoft.com/office/officeart/2005/8/layout/default"/>
    <dgm:cxn modelId="{6025C40D-D737-48A5-B404-CAE045A42337}" type="presParOf" srcId="{BFAB4B8E-197C-4DA3-8B61-86C465D587F8}" destId="{59ADE601-017F-4EC4-B1FD-12CEADFAB60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BC9C93D-5844-47D0-9124-2291073D58F5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27BDD854-A21C-4006-AED0-58DF7811E756}">
      <dgm:prSet phldrT="[Texto]"/>
      <dgm:spPr/>
      <dgm:t>
        <a:bodyPr/>
        <a:lstStyle/>
        <a:p>
          <a:r>
            <a:rPr lang="pt-BR" dirty="0"/>
            <a:t>Avaliação inicial 10 min</a:t>
          </a:r>
        </a:p>
      </dgm:t>
    </dgm:pt>
    <dgm:pt modelId="{1061511D-5C54-450A-B698-162ABDF243FB}" type="parTrans" cxnId="{C9B0E706-0FC7-4E9A-A08C-C18BEEF96F34}">
      <dgm:prSet/>
      <dgm:spPr/>
      <dgm:t>
        <a:bodyPr/>
        <a:lstStyle/>
        <a:p>
          <a:endParaRPr lang="pt-BR"/>
        </a:p>
      </dgm:t>
    </dgm:pt>
    <dgm:pt modelId="{63236634-3D01-44AE-AA00-014B7686F8EE}" type="sibTrans" cxnId="{C9B0E706-0FC7-4E9A-A08C-C18BEEF96F34}">
      <dgm:prSet/>
      <dgm:spPr/>
      <dgm:t>
        <a:bodyPr/>
        <a:lstStyle/>
        <a:p>
          <a:endParaRPr lang="pt-BR"/>
        </a:p>
      </dgm:t>
    </dgm:pt>
    <dgm:pt modelId="{F3F1E7EE-9FD5-45F8-9C55-A299F2863C35}">
      <dgm:prSet phldrT="[Texto]"/>
      <dgm:spPr/>
      <dgm:t>
        <a:bodyPr/>
        <a:lstStyle/>
        <a:p>
          <a:r>
            <a:rPr lang="pt-BR" dirty="0" err="1"/>
            <a:t>Rule</a:t>
          </a:r>
          <a:r>
            <a:rPr lang="pt-BR" dirty="0"/>
            <a:t>-out</a:t>
          </a:r>
        </a:p>
      </dgm:t>
    </dgm:pt>
    <dgm:pt modelId="{BC684A85-0808-4AEA-B673-418A8A50DBC0}" type="parTrans" cxnId="{48D0B1AC-B999-4C64-9BDF-FAE0222CC5E3}">
      <dgm:prSet/>
      <dgm:spPr/>
      <dgm:t>
        <a:bodyPr/>
        <a:lstStyle/>
        <a:p>
          <a:endParaRPr lang="pt-BR"/>
        </a:p>
      </dgm:t>
    </dgm:pt>
    <dgm:pt modelId="{6F6246A3-516B-489D-ABC4-528FB63C6F35}" type="sibTrans" cxnId="{48D0B1AC-B999-4C64-9BDF-FAE0222CC5E3}">
      <dgm:prSet/>
      <dgm:spPr/>
      <dgm:t>
        <a:bodyPr/>
        <a:lstStyle/>
        <a:p>
          <a:endParaRPr lang="pt-BR"/>
        </a:p>
      </dgm:t>
    </dgm:pt>
    <dgm:pt modelId="{6D49118C-3882-404F-8D3C-80FDBFEB4CF5}">
      <dgm:prSet phldrT="[Texto]"/>
      <dgm:spPr/>
      <dgm:t>
        <a:bodyPr/>
        <a:lstStyle/>
        <a:p>
          <a:r>
            <a:rPr lang="pt-BR" dirty="0"/>
            <a:t>ECG + troponina</a:t>
          </a:r>
        </a:p>
      </dgm:t>
    </dgm:pt>
    <dgm:pt modelId="{0E6A8A43-6EDB-4146-99F6-876727C25498}" type="parTrans" cxnId="{9F3561A1-CB6F-4120-B20E-87D4777A5123}">
      <dgm:prSet/>
      <dgm:spPr/>
      <dgm:t>
        <a:bodyPr/>
        <a:lstStyle/>
        <a:p>
          <a:endParaRPr lang="pt-BR"/>
        </a:p>
      </dgm:t>
    </dgm:pt>
    <dgm:pt modelId="{B56F50BB-2656-47F9-90DA-7417265143F7}" type="sibTrans" cxnId="{9F3561A1-CB6F-4120-B20E-87D4777A5123}">
      <dgm:prSet/>
      <dgm:spPr/>
      <dgm:t>
        <a:bodyPr/>
        <a:lstStyle/>
        <a:p>
          <a:endParaRPr lang="pt-BR"/>
        </a:p>
      </dgm:t>
    </dgm:pt>
    <dgm:pt modelId="{525D3126-FFE6-4B57-AC97-A56ED62583EE}">
      <dgm:prSet phldrT="[Texto]"/>
      <dgm:spPr/>
      <dgm:t>
        <a:bodyPr/>
        <a:lstStyle/>
        <a:p>
          <a:r>
            <a:rPr lang="pt-BR" dirty="0" err="1"/>
            <a:t>Hx</a:t>
          </a:r>
          <a:r>
            <a:rPr lang="pt-BR" dirty="0"/>
            <a:t>, SV, ECG</a:t>
          </a:r>
        </a:p>
      </dgm:t>
    </dgm:pt>
    <dgm:pt modelId="{F5F73ABD-4D0D-410E-8A1A-183C7A75CDAF}" type="parTrans" cxnId="{86A8D693-300B-4E38-9769-0C164980397B}">
      <dgm:prSet/>
      <dgm:spPr/>
      <dgm:t>
        <a:bodyPr/>
        <a:lstStyle/>
        <a:p>
          <a:endParaRPr lang="pt-BR"/>
        </a:p>
      </dgm:t>
    </dgm:pt>
    <dgm:pt modelId="{08FC5D28-9BA9-441E-9537-9CAA42CC3706}" type="sibTrans" cxnId="{86A8D693-300B-4E38-9769-0C164980397B}">
      <dgm:prSet/>
      <dgm:spPr/>
      <dgm:t>
        <a:bodyPr/>
        <a:lstStyle/>
        <a:p>
          <a:endParaRPr lang="pt-BR"/>
        </a:p>
      </dgm:t>
    </dgm:pt>
    <dgm:pt modelId="{BDD9189D-C8CB-4326-A98D-6E6EADF2F600}">
      <dgm:prSet phldrT="[Texto]"/>
      <dgm:spPr/>
      <dgm:t>
        <a:bodyPr/>
        <a:lstStyle/>
        <a:p>
          <a:r>
            <a:rPr lang="pt-BR" dirty="0"/>
            <a:t>TEP, dissecção aorta, </a:t>
          </a:r>
          <a:r>
            <a:rPr lang="pt-BR" dirty="0" err="1"/>
            <a:t>Ptx</a:t>
          </a:r>
          <a:endParaRPr lang="pt-BR" dirty="0"/>
        </a:p>
      </dgm:t>
    </dgm:pt>
    <dgm:pt modelId="{A45A138C-C484-4ACD-8112-C61588EAC78F}" type="parTrans" cxnId="{DEB44706-96F0-4BB9-B661-02145E0FB0CC}">
      <dgm:prSet/>
      <dgm:spPr/>
      <dgm:t>
        <a:bodyPr/>
        <a:lstStyle/>
        <a:p>
          <a:endParaRPr lang="pt-BR"/>
        </a:p>
      </dgm:t>
    </dgm:pt>
    <dgm:pt modelId="{7DBE68D0-C04F-42B5-BFCA-96917CF6F647}" type="sibTrans" cxnId="{DEB44706-96F0-4BB9-B661-02145E0FB0CC}">
      <dgm:prSet/>
      <dgm:spPr/>
      <dgm:t>
        <a:bodyPr/>
        <a:lstStyle/>
        <a:p>
          <a:endParaRPr lang="pt-BR"/>
        </a:p>
      </dgm:t>
    </dgm:pt>
    <dgm:pt modelId="{539B7AFF-6AD4-4547-9124-1FD31E27CD69}">
      <dgm:prSet phldrT="[Texto]"/>
      <dgm:spPr/>
      <dgm:t>
        <a:bodyPr/>
        <a:lstStyle/>
        <a:p>
          <a:r>
            <a:rPr lang="pt-BR" dirty="0"/>
            <a:t>Supra ou não</a:t>
          </a:r>
        </a:p>
      </dgm:t>
    </dgm:pt>
    <dgm:pt modelId="{B3BA9FD9-A6D6-4C0F-806A-8D7F8F04C4C8}" type="parTrans" cxnId="{D30EAEB4-5DEF-4D54-9464-112DCBA11594}">
      <dgm:prSet/>
      <dgm:spPr/>
      <dgm:t>
        <a:bodyPr/>
        <a:lstStyle/>
        <a:p>
          <a:endParaRPr lang="pt-BR"/>
        </a:p>
      </dgm:t>
    </dgm:pt>
    <dgm:pt modelId="{7D2E3029-C50D-4193-837D-1AD48CC26983}" type="sibTrans" cxnId="{D30EAEB4-5DEF-4D54-9464-112DCBA11594}">
      <dgm:prSet/>
      <dgm:spPr/>
      <dgm:t>
        <a:bodyPr/>
        <a:lstStyle/>
        <a:p>
          <a:endParaRPr lang="pt-BR"/>
        </a:p>
      </dgm:t>
    </dgm:pt>
    <dgm:pt modelId="{C00A52EC-7136-461A-A6F8-907E52213DA5}">
      <dgm:prSet phldrT="[Texto]"/>
      <dgm:spPr/>
      <dgm:t>
        <a:bodyPr/>
        <a:lstStyle/>
        <a:p>
          <a:r>
            <a:rPr lang="pt-BR" dirty="0"/>
            <a:t>DAPT, estatina, </a:t>
          </a:r>
          <a:r>
            <a:rPr lang="pt-BR" dirty="0" err="1"/>
            <a:t>betabloq</a:t>
          </a:r>
          <a:r>
            <a:rPr lang="pt-BR" dirty="0"/>
            <a:t>, </a:t>
          </a:r>
          <a:r>
            <a:rPr lang="pt-BR" dirty="0" err="1"/>
            <a:t>iECA</a:t>
          </a:r>
          <a:endParaRPr lang="pt-BR" dirty="0"/>
        </a:p>
      </dgm:t>
    </dgm:pt>
    <dgm:pt modelId="{525D58C1-D841-4C02-9E8A-FB8C721097F5}" type="parTrans" cxnId="{FE634D6F-4A1F-4F4A-837F-49790A032AB5}">
      <dgm:prSet/>
      <dgm:spPr/>
      <dgm:t>
        <a:bodyPr/>
        <a:lstStyle/>
        <a:p>
          <a:endParaRPr lang="pt-BR"/>
        </a:p>
      </dgm:t>
    </dgm:pt>
    <dgm:pt modelId="{F92E47EE-EE8F-46E0-A892-CC3DB3DF9D81}" type="sibTrans" cxnId="{FE634D6F-4A1F-4F4A-837F-49790A032AB5}">
      <dgm:prSet/>
      <dgm:spPr/>
      <dgm:t>
        <a:bodyPr/>
        <a:lstStyle/>
        <a:p>
          <a:endParaRPr lang="pt-BR"/>
        </a:p>
      </dgm:t>
    </dgm:pt>
    <dgm:pt modelId="{C95CAB41-92B8-4D06-8612-D37B6EC919D6}">
      <dgm:prSet phldrT="[Texto]"/>
      <dgm:spPr/>
      <dgm:t>
        <a:bodyPr/>
        <a:lstStyle/>
        <a:p>
          <a:r>
            <a:rPr lang="pt-BR" dirty="0"/>
            <a:t>CAT</a:t>
          </a:r>
        </a:p>
      </dgm:t>
    </dgm:pt>
    <dgm:pt modelId="{C6E0E6DB-9021-46AB-848A-E0B59F3F65AA}" type="parTrans" cxnId="{EE8C0A9F-4E97-4CB1-90CF-766B0E2016DD}">
      <dgm:prSet/>
      <dgm:spPr/>
      <dgm:t>
        <a:bodyPr/>
        <a:lstStyle/>
        <a:p>
          <a:endParaRPr lang="pt-BR"/>
        </a:p>
      </dgm:t>
    </dgm:pt>
    <dgm:pt modelId="{E8635481-10A7-4523-82BA-353990F442B8}" type="sibTrans" cxnId="{EE8C0A9F-4E97-4CB1-90CF-766B0E2016DD}">
      <dgm:prSet/>
      <dgm:spPr/>
      <dgm:t>
        <a:bodyPr/>
        <a:lstStyle/>
        <a:p>
          <a:endParaRPr lang="pt-BR"/>
        </a:p>
      </dgm:t>
    </dgm:pt>
    <dgm:pt modelId="{68E8B29A-3EC4-4253-8EA5-C19E2E0D97B7}" type="pres">
      <dgm:prSet presAssocID="{CBC9C93D-5844-47D0-9124-2291073D58F5}" presName="linear" presStyleCnt="0">
        <dgm:presLayoutVars>
          <dgm:dir/>
          <dgm:animLvl val="lvl"/>
          <dgm:resizeHandles val="exact"/>
        </dgm:presLayoutVars>
      </dgm:prSet>
      <dgm:spPr/>
    </dgm:pt>
    <dgm:pt modelId="{19C3FF8E-1CA4-4E2C-B68D-E8A969010B8F}" type="pres">
      <dgm:prSet presAssocID="{27BDD854-A21C-4006-AED0-58DF7811E756}" presName="parentLin" presStyleCnt="0"/>
      <dgm:spPr/>
    </dgm:pt>
    <dgm:pt modelId="{0E59893F-FCD8-4399-87FB-20EA71BCF72C}" type="pres">
      <dgm:prSet presAssocID="{27BDD854-A21C-4006-AED0-58DF7811E756}" presName="parentLeftMargin" presStyleLbl="node1" presStyleIdx="0" presStyleCnt="4"/>
      <dgm:spPr/>
    </dgm:pt>
    <dgm:pt modelId="{2A73263E-88E0-48E3-8F05-758227085767}" type="pres">
      <dgm:prSet presAssocID="{27BDD854-A21C-4006-AED0-58DF7811E7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5EE9A3-BD85-471B-A046-3CE050CDEBCA}" type="pres">
      <dgm:prSet presAssocID="{27BDD854-A21C-4006-AED0-58DF7811E756}" presName="negativeSpace" presStyleCnt="0"/>
      <dgm:spPr/>
    </dgm:pt>
    <dgm:pt modelId="{2785C967-6A2B-4882-94CF-981345D94F2C}" type="pres">
      <dgm:prSet presAssocID="{27BDD854-A21C-4006-AED0-58DF7811E756}" presName="childText" presStyleLbl="conFgAcc1" presStyleIdx="0" presStyleCnt="4">
        <dgm:presLayoutVars>
          <dgm:bulletEnabled val="1"/>
        </dgm:presLayoutVars>
      </dgm:prSet>
      <dgm:spPr/>
    </dgm:pt>
    <dgm:pt modelId="{4C13FB6B-1EFD-4E34-85DA-10A7DDD7DBA0}" type="pres">
      <dgm:prSet presAssocID="{63236634-3D01-44AE-AA00-014B7686F8EE}" presName="spaceBetweenRectangles" presStyleCnt="0"/>
      <dgm:spPr/>
    </dgm:pt>
    <dgm:pt modelId="{298EB8C5-ECD4-4D69-9337-D02A52D9C236}" type="pres">
      <dgm:prSet presAssocID="{F3F1E7EE-9FD5-45F8-9C55-A299F2863C35}" presName="parentLin" presStyleCnt="0"/>
      <dgm:spPr/>
    </dgm:pt>
    <dgm:pt modelId="{6AB93D8B-56FB-43E3-B9BF-6192492ECEE0}" type="pres">
      <dgm:prSet presAssocID="{F3F1E7EE-9FD5-45F8-9C55-A299F2863C35}" presName="parentLeftMargin" presStyleLbl="node1" presStyleIdx="0" presStyleCnt="4"/>
      <dgm:spPr/>
    </dgm:pt>
    <dgm:pt modelId="{9BBC0536-D2C4-4609-91A1-0AF11455323E}" type="pres">
      <dgm:prSet presAssocID="{F3F1E7EE-9FD5-45F8-9C55-A299F2863C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E5898A-DD57-4E5B-810E-FC02365B5BB8}" type="pres">
      <dgm:prSet presAssocID="{F3F1E7EE-9FD5-45F8-9C55-A299F2863C35}" presName="negativeSpace" presStyleCnt="0"/>
      <dgm:spPr/>
    </dgm:pt>
    <dgm:pt modelId="{300B2B01-3C75-4184-A014-CC21C9FC1F49}" type="pres">
      <dgm:prSet presAssocID="{F3F1E7EE-9FD5-45F8-9C55-A299F2863C35}" presName="childText" presStyleLbl="conFgAcc1" presStyleIdx="1" presStyleCnt="4">
        <dgm:presLayoutVars>
          <dgm:bulletEnabled val="1"/>
        </dgm:presLayoutVars>
      </dgm:prSet>
      <dgm:spPr/>
    </dgm:pt>
    <dgm:pt modelId="{7888C5B6-2561-4207-A672-F3990DE01D00}" type="pres">
      <dgm:prSet presAssocID="{6F6246A3-516B-489D-ABC4-528FB63C6F35}" presName="spaceBetweenRectangles" presStyleCnt="0"/>
      <dgm:spPr/>
    </dgm:pt>
    <dgm:pt modelId="{DA55500A-CA5D-4012-A119-4FE144B5D0AE}" type="pres">
      <dgm:prSet presAssocID="{6D49118C-3882-404F-8D3C-80FDBFEB4CF5}" presName="parentLin" presStyleCnt="0"/>
      <dgm:spPr/>
    </dgm:pt>
    <dgm:pt modelId="{EB359B94-1CC4-4352-983B-2626D641B7D2}" type="pres">
      <dgm:prSet presAssocID="{6D49118C-3882-404F-8D3C-80FDBFEB4CF5}" presName="parentLeftMargin" presStyleLbl="node1" presStyleIdx="1" presStyleCnt="4"/>
      <dgm:spPr/>
    </dgm:pt>
    <dgm:pt modelId="{B00820B6-05B2-4D0F-9C99-D9CC7FCF4D54}" type="pres">
      <dgm:prSet presAssocID="{6D49118C-3882-404F-8D3C-80FDBFEB4C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35EDD20-10A9-4B2A-A51B-CF56AA5CE757}" type="pres">
      <dgm:prSet presAssocID="{6D49118C-3882-404F-8D3C-80FDBFEB4CF5}" presName="negativeSpace" presStyleCnt="0"/>
      <dgm:spPr/>
    </dgm:pt>
    <dgm:pt modelId="{C51221A0-EAFC-44D1-86FB-FE0CB25C7F0B}" type="pres">
      <dgm:prSet presAssocID="{6D49118C-3882-404F-8D3C-80FDBFEB4CF5}" presName="childText" presStyleLbl="conFgAcc1" presStyleIdx="2" presStyleCnt="4">
        <dgm:presLayoutVars>
          <dgm:bulletEnabled val="1"/>
        </dgm:presLayoutVars>
      </dgm:prSet>
      <dgm:spPr/>
    </dgm:pt>
    <dgm:pt modelId="{4D9978DA-F5E3-419B-9389-79A8F4894847}" type="pres">
      <dgm:prSet presAssocID="{B56F50BB-2656-47F9-90DA-7417265143F7}" presName="spaceBetweenRectangles" presStyleCnt="0"/>
      <dgm:spPr/>
    </dgm:pt>
    <dgm:pt modelId="{42116D91-FE36-4DC1-BEA3-832ACC7B7A32}" type="pres">
      <dgm:prSet presAssocID="{C00A52EC-7136-461A-A6F8-907E52213DA5}" presName="parentLin" presStyleCnt="0"/>
      <dgm:spPr/>
    </dgm:pt>
    <dgm:pt modelId="{71A34E37-6EF8-4095-A82D-B1B01C6F613F}" type="pres">
      <dgm:prSet presAssocID="{C00A52EC-7136-461A-A6F8-907E52213DA5}" presName="parentLeftMargin" presStyleLbl="node1" presStyleIdx="2" presStyleCnt="4"/>
      <dgm:spPr/>
    </dgm:pt>
    <dgm:pt modelId="{276964A4-A41E-4440-9C41-84A0CA622D62}" type="pres">
      <dgm:prSet presAssocID="{C00A52EC-7136-461A-A6F8-907E52213DA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22E72A7-B1ED-4EFC-B756-30D77D649326}" type="pres">
      <dgm:prSet presAssocID="{C00A52EC-7136-461A-A6F8-907E52213DA5}" presName="negativeSpace" presStyleCnt="0"/>
      <dgm:spPr/>
    </dgm:pt>
    <dgm:pt modelId="{0288AA47-BEAD-45B4-ACB9-61AED7BA89F4}" type="pres">
      <dgm:prSet presAssocID="{C00A52EC-7136-461A-A6F8-907E52213DA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9ABD604-D933-4B8A-B79E-0BD962F65F4C}" type="presOf" srcId="{525D3126-FFE6-4B57-AC97-A56ED62583EE}" destId="{2785C967-6A2B-4882-94CF-981345D94F2C}" srcOrd="0" destOrd="0" presId="urn:microsoft.com/office/officeart/2005/8/layout/list1"/>
    <dgm:cxn modelId="{DEB44706-96F0-4BB9-B661-02145E0FB0CC}" srcId="{F3F1E7EE-9FD5-45F8-9C55-A299F2863C35}" destId="{BDD9189D-C8CB-4326-A98D-6E6EADF2F600}" srcOrd="0" destOrd="0" parTransId="{A45A138C-C484-4ACD-8112-C61588EAC78F}" sibTransId="{7DBE68D0-C04F-42B5-BFCA-96917CF6F647}"/>
    <dgm:cxn modelId="{C9B0E706-0FC7-4E9A-A08C-C18BEEF96F34}" srcId="{CBC9C93D-5844-47D0-9124-2291073D58F5}" destId="{27BDD854-A21C-4006-AED0-58DF7811E756}" srcOrd="0" destOrd="0" parTransId="{1061511D-5C54-450A-B698-162ABDF243FB}" sibTransId="{63236634-3D01-44AE-AA00-014B7686F8EE}"/>
    <dgm:cxn modelId="{29EC8716-FC8B-4D95-B3EF-F5C457807B47}" type="presOf" srcId="{6D49118C-3882-404F-8D3C-80FDBFEB4CF5}" destId="{EB359B94-1CC4-4352-983B-2626D641B7D2}" srcOrd="0" destOrd="0" presId="urn:microsoft.com/office/officeart/2005/8/layout/list1"/>
    <dgm:cxn modelId="{BC6A0E19-8F68-4523-BFEA-733A7CC4E8F8}" type="presOf" srcId="{27BDD854-A21C-4006-AED0-58DF7811E756}" destId="{0E59893F-FCD8-4399-87FB-20EA71BCF72C}" srcOrd="0" destOrd="0" presId="urn:microsoft.com/office/officeart/2005/8/layout/list1"/>
    <dgm:cxn modelId="{B7063F30-082C-4885-AE8D-C61B6333E682}" type="presOf" srcId="{F3F1E7EE-9FD5-45F8-9C55-A299F2863C35}" destId="{6AB93D8B-56FB-43E3-B9BF-6192492ECEE0}" srcOrd="0" destOrd="0" presId="urn:microsoft.com/office/officeart/2005/8/layout/list1"/>
    <dgm:cxn modelId="{5355DB38-48E6-43F0-A5B4-2F8F5DF2D0AC}" type="presOf" srcId="{6D49118C-3882-404F-8D3C-80FDBFEB4CF5}" destId="{B00820B6-05B2-4D0F-9C99-D9CC7FCF4D54}" srcOrd="1" destOrd="0" presId="urn:microsoft.com/office/officeart/2005/8/layout/list1"/>
    <dgm:cxn modelId="{EC95365B-63A8-4140-8295-CD80E346754F}" type="presOf" srcId="{27BDD854-A21C-4006-AED0-58DF7811E756}" destId="{2A73263E-88E0-48E3-8F05-758227085767}" srcOrd="1" destOrd="0" presId="urn:microsoft.com/office/officeart/2005/8/layout/list1"/>
    <dgm:cxn modelId="{8DA6716B-344A-4928-BFC7-8F1B4B5D3297}" type="presOf" srcId="{C00A52EC-7136-461A-A6F8-907E52213DA5}" destId="{276964A4-A41E-4440-9C41-84A0CA622D62}" srcOrd="1" destOrd="0" presId="urn:microsoft.com/office/officeart/2005/8/layout/list1"/>
    <dgm:cxn modelId="{FE634D6F-4A1F-4F4A-837F-49790A032AB5}" srcId="{CBC9C93D-5844-47D0-9124-2291073D58F5}" destId="{C00A52EC-7136-461A-A6F8-907E52213DA5}" srcOrd="3" destOrd="0" parTransId="{525D58C1-D841-4C02-9E8A-FB8C721097F5}" sibTransId="{F92E47EE-EE8F-46E0-A892-CC3DB3DF9D81}"/>
    <dgm:cxn modelId="{42535274-F2C9-4E39-98D0-80EA365E37C1}" type="presOf" srcId="{C00A52EC-7136-461A-A6F8-907E52213DA5}" destId="{71A34E37-6EF8-4095-A82D-B1B01C6F613F}" srcOrd="0" destOrd="0" presId="urn:microsoft.com/office/officeart/2005/8/layout/list1"/>
    <dgm:cxn modelId="{BA30FD78-F70D-41C9-B22B-DF21F81FAB49}" type="presOf" srcId="{539B7AFF-6AD4-4547-9124-1FD31E27CD69}" destId="{C51221A0-EAFC-44D1-86FB-FE0CB25C7F0B}" srcOrd="0" destOrd="0" presId="urn:microsoft.com/office/officeart/2005/8/layout/list1"/>
    <dgm:cxn modelId="{86A8D693-300B-4E38-9769-0C164980397B}" srcId="{27BDD854-A21C-4006-AED0-58DF7811E756}" destId="{525D3126-FFE6-4B57-AC97-A56ED62583EE}" srcOrd="0" destOrd="0" parTransId="{F5F73ABD-4D0D-410E-8A1A-183C7A75CDAF}" sibTransId="{08FC5D28-9BA9-441E-9537-9CAA42CC3706}"/>
    <dgm:cxn modelId="{EE8C0A9F-4E97-4CB1-90CF-766B0E2016DD}" srcId="{6D49118C-3882-404F-8D3C-80FDBFEB4CF5}" destId="{C95CAB41-92B8-4D06-8612-D37B6EC919D6}" srcOrd="1" destOrd="0" parTransId="{C6E0E6DB-9021-46AB-848A-E0B59F3F65AA}" sibTransId="{E8635481-10A7-4523-82BA-353990F442B8}"/>
    <dgm:cxn modelId="{9F3561A1-CB6F-4120-B20E-87D4777A5123}" srcId="{CBC9C93D-5844-47D0-9124-2291073D58F5}" destId="{6D49118C-3882-404F-8D3C-80FDBFEB4CF5}" srcOrd="2" destOrd="0" parTransId="{0E6A8A43-6EDB-4146-99F6-876727C25498}" sibTransId="{B56F50BB-2656-47F9-90DA-7417265143F7}"/>
    <dgm:cxn modelId="{6E4854A9-2AC5-4511-9526-62FED8384642}" type="presOf" srcId="{CBC9C93D-5844-47D0-9124-2291073D58F5}" destId="{68E8B29A-3EC4-4253-8EA5-C19E2E0D97B7}" srcOrd="0" destOrd="0" presId="urn:microsoft.com/office/officeart/2005/8/layout/list1"/>
    <dgm:cxn modelId="{F643BCAA-C869-496D-9F51-2D0863523978}" type="presOf" srcId="{BDD9189D-C8CB-4326-A98D-6E6EADF2F600}" destId="{300B2B01-3C75-4184-A014-CC21C9FC1F49}" srcOrd="0" destOrd="0" presId="urn:microsoft.com/office/officeart/2005/8/layout/list1"/>
    <dgm:cxn modelId="{48D0B1AC-B999-4C64-9BDF-FAE0222CC5E3}" srcId="{CBC9C93D-5844-47D0-9124-2291073D58F5}" destId="{F3F1E7EE-9FD5-45F8-9C55-A299F2863C35}" srcOrd="1" destOrd="0" parTransId="{BC684A85-0808-4AEA-B673-418A8A50DBC0}" sibTransId="{6F6246A3-516B-489D-ABC4-528FB63C6F35}"/>
    <dgm:cxn modelId="{C6EE12B4-4DAE-41EE-A444-0D4974431F7E}" type="presOf" srcId="{F3F1E7EE-9FD5-45F8-9C55-A299F2863C35}" destId="{9BBC0536-D2C4-4609-91A1-0AF11455323E}" srcOrd="1" destOrd="0" presId="urn:microsoft.com/office/officeart/2005/8/layout/list1"/>
    <dgm:cxn modelId="{D30EAEB4-5DEF-4D54-9464-112DCBA11594}" srcId="{6D49118C-3882-404F-8D3C-80FDBFEB4CF5}" destId="{539B7AFF-6AD4-4547-9124-1FD31E27CD69}" srcOrd="0" destOrd="0" parTransId="{B3BA9FD9-A6D6-4C0F-806A-8D7F8F04C4C8}" sibTransId="{7D2E3029-C50D-4193-837D-1AD48CC26983}"/>
    <dgm:cxn modelId="{4CD1EABF-46E2-4E6B-A5EC-C8F102546619}" type="presOf" srcId="{C95CAB41-92B8-4D06-8612-D37B6EC919D6}" destId="{C51221A0-EAFC-44D1-86FB-FE0CB25C7F0B}" srcOrd="0" destOrd="1" presId="urn:microsoft.com/office/officeart/2005/8/layout/list1"/>
    <dgm:cxn modelId="{09692B7C-D927-4D5A-90D3-12F900C55FE4}" type="presParOf" srcId="{68E8B29A-3EC4-4253-8EA5-C19E2E0D97B7}" destId="{19C3FF8E-1CA4-4E2C-B68D-E8A969010B8F}" srcOrd="0" destOrd="0" presId="urn:microsoft.com/office/officeart/2005/8/layout/list1"/>
    <dgm:cxn modelId="{9EEE8C0B-C758-4893-B578-D568FA086FF4}" type="presParOf" srcId="{19C3FF8E-1CA4-4E2C-B68D-E8A969010B8F}" destId="{0E59893F-FCD8-4399-87FB-20EA71BCF72C}" srcOrd="0" destOrd="0" presId="urn:microsoft.com/office/officeart/2005/8/layout/list1"/>
    <dgm:cxn modelId="{67F25ED5-8326-443F-B359-CD5ACF1AE2F0}" type="presParOf" srcId="{19C3FF8E-1CA4-4E2C-B68D-E8A969010B8F}" destId="{2A73263E-88E0-48E3-8F05-758227085767}" srcOrd="1" destOrd="0" presId="urn:microsoft.com/office/officeart/2005/8/layout/list1"/>
    <dgm:cxn modelId="{A16CE264-DCB1-4B94-9286-A69CB71CDFE6}" type="presParOf" srcId="{68E8B29A-3EC4-4253-8EA5-C19E2E0D97B7}" destId="{015EE9A3-BD85-471B-A046-3CE050CDEBCA}" srcOrd="1" destOrd="0" presId="urn:microsoft.com/office/officeart/2005/8/layout/list1"/>
    <dgm:cxn modelId="{C2E1BCE8-0394-489C-8BBA-5C424E615F02}" type="presParOf" srcId="{68E8B29A-3EC4-4253-8EA5-C19E2E0D97B7}" destId="{2785C967-6A2B-4882-94CF-981345D94F2C}" srcOrd="2" destOrd="0" presId="urn:microsoft.com/office/officeart/2005/8/layout/list1"/>
    <dgm:cxn modelId="{B4AAA70D-92C3-46D4-A074-8F1B694A8B36}" type="presParOf" srcId="{68E8B29A-3EC4-4253-8EA5-C19E2E0D97B7}" destId="{4C13FB6B-1EFD-4E34-85DA-10A7DDD7DBA0}" srcOrd="3" destOrd="0" presId="urn:microsoft.com/office/officeart/2005/8/layout/list1"/>
    <dgm:cxn modelId="{70E221EB-E5A3-4303-845E-7D6F83F76268}" type="presParOf" srcId="{68E8B29A-3EC4-4253-8EA5-C19E2E0D97B7}" destId="{298EB8C5-ECD4-4D69-9337-D02A52D9C236}" srcOrd="4" destOrd="0" presId="urn:microsoft.com/office/officeart/2005/8/layout/list1"/>
    <dgm:cxn modelId="{641A744C-5AFF-42C5-950F-BCC7267CBD52}" type="presParOf" srcId="{298EB8C5-ECD4-4D69-9337-D02A52D9C236}" destId="{6AB93D8B-56FB-43E3-B9BF-6192492ECEE0}" srcOrd="0" destOrd="0" presId="urn:microsoft.com/office/officeart/2005/8/layout/list1"/>
    <dgm:cxn modelId="{CCB27032-8F9F-4909-9222-04B530C356EB}" type="presParOf" srcId="{298EB8C5-ECD4-4D69-9337-D02A52D9C236}" destId="{9BBC0536-D2C4-4609-91A1-0AF11455323E}" srcOrd="1" destOrd="0" presId="urn:microsoft.com/office/officeart/2005/8/layout/list1"/>
    <dgm:cxn modelId="{E6039500-29F9-4079-BE36-E3E1E001AC46}" type="presParOf" srcId="{68E8B29A-3EC4-4253-8EA5-C19E2E0D97B7}" destId="{A9E5898A-DD57-4E5B-810E-FC02365B5BB8}" srcOrd="5" destOrd="0" presId="urn:microsoft.com/office/officeart/2005/8/layout/list1"/>
    <dgm:cxn modelId="{C8F464D3-9675-491E-B3AC-C9BC103E4DF4}" type="presParOf" srcId="{68E8B29A-3EC4-4253-8EA5-C19E2E0D97B7}" destId="{300B2B01-3C75-4184-A014-CC21C9FC1F49}" srcOrd="6" destOrd="0" presId="urn:microsoft.com/office/officeart/2005/8/layout/list1"/>
    <dgm:cxn modelId="{AAB98451-9690-48D2-8D0A-A1615EFF0A5D}" type="presParOf" srcId="{68E8B29A-3EC4-4253-8EA5-C19E2E0D97B7}" destId="{7888C5B6-2561-4207-A672-F3990DE01D00}" srcOrd="7" destOrd="0" presId="urn:microsoft.com/office/officeart/2005/8/layout/list1"/>
    <dgm:cxn modelId="{BBC049CB-D248-47D9-BF2F-30288EACC691}" type="presParOf" srcId="{68E8B29A-3EC4-4253-8EA5-C19E2E0D97B7}" destId="{DA55500A-CA5D-4012-A119-4FE144B5D0AE}" srcOrd="8" destOrd="0" presId="urn:microsoft.com/office/officeart/2005/8/layout/list1"/>
    <dgm:cxn modelId="{9C35A12A-4CEE-46CC-B758-5631A59FAA24}" type="presParOf" srcId="{DA55500A-CA5D-4012-A119-4FE144B5D0AE}" destId="{EB359B94-1CC4-4352-983B-2626D641B7D2}" srcOrd="0" destOrd="0" presId="urn:microsoft.com/office/officeart/2005/8/layout/list1"/>
    <dgm:cxn modelId="{5F3782A0-B508-4F32-A2A3-F16DBD303ADF}" type="presParOf" srcId="{DA55500A-CA5D-4012-A119-4FE144B5D0AE}" destId="{B00820B6-05B2-4D0F-9C99-D9CC7FCF4D54}" srcOrd="1" destOrd="0" presId="urn:microsoft.com/office/officeart/2005/8/layout/list1"/>
    <dgm:cxn modelId="{853B1407-32FD-48FD-B943-874A67A1FB54}" type="presParOf" srcId="{68E8B29A-3EC4-4253-8EA5-C19E2E0D97B7}" destId="{035EDD20-10A9-4B2A-A51B-CF56AA5CE757}" srcOrd="9" destOrd="0" presId="urn:microsoft.com/office/officeart/2005/8/layout/list1"/>
    <dgm:cxn modelId="{17AFEB7E-6643-4EBB-83F1-7E7865FDB45D}" type="presParOf" srcId="{68E8B29A-3EC4-4253-8EA5-C19E2E0D97B7}" destId="{C51221A0-EAFC-44D1-86FB-FE0CB25C7F0B}" srcOrd="10" destOrd="0" presId="urn:microsoft.com/office/officeart/2005/8/layout/list1"/>
    <dgm:cxn modelId="{BD981772-5EE9-449C-88CA-DB3CA7CEC1E6}" type="presParOf" srcId="{68E8B29A-3EC4-4253-8EA5-C19E2E0D97B7}" destId="{4D9978DA-F5E3-419B-9389-79A8F4894847}" srcOrd="11" destOrd="0" presId="urn:microsoft.com/office/officeart/2005/8/layout/list1"/>
    <dgm:cxn modelId="{E4EE6945-1722-40C6-9638-74EB0F70BD53}" type="presParOf" srcId="{68E8B29A-3EC4-4253-8EA5-C19E2E0D97B7}" destId="{42116D91-FE36-4DC1-BEA3-832ACC7B7A32}" srcOrd="12" destOrd="0" presId="urn:microsoft.com/office/officeart/2005/8/layout/list1"/>
    <dgm:cxn modelId="{0DBCF214-A35F-4C08-B51D-EF07DF7EC915}" type="presParOf" srcId="{42116D91-FE36-4DC1-BEA3-832ACC7B7A32}" destId="{71A34E37-6EF8-4095-A82D-B1B01C6F613F}" srcOrd="0" destOrd="0" presId="urn:microsoft.com/office/officeart/2005/8/layout/list1"/>
    <dgm:cxn modelId="{BA5DD11C-2FEB-4172-A407-E4EDFC0B2950}" type="presParOf" srcId="{42116D91-FE36-4DC1-BEA3-832ACC7B7A32}" destId="{276964A4-A41E-4440-9C41-84A0CA622D62}" srcOrd="1" destOrd="0" presId="urn:microsoft.com/office/officeart/2005/8/layout/list1"/>
    <dgm:cxn modelId="{C95F24C7-E10F-4749-8A45-EAEC8AD5806C}" type="presParOf" srcId="{68E8B29A-3EC4-4253-8EA5-C19E2E0D97B7}" destId="{022E72A7-B1ED-4EFC-B756-30D77D649326}" srcOrd="13" destOrd="0" presId="urn:microsoft.com/office/officeart/2005/8/layout/list1"/>
    <dgm:cxn modelId="{951AF465-56E3-4609-8955-A5DCFCFF762B}" type="presParOf" srcId="{68E8B29A-3EC4-4253-8EA5-C19E2E0D97B7}" destId="{0288AA47-BEAD-45B4-ACB9-61AED7BA89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60B32D-4E98-44C5-BDB5-ACA84667DCD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17521D6-A90E-41DD-8DE0-E3544598D971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</a:p>
      </dgm:t>
    </dgm:pt>
    <dgm:pt modelId="{11C6AE33-EFE8-498B-8061-C1DBB3D419BF}" type="parTrans" cxnId="{F41680CB-6D2B-48E1-815E-6FC2697160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75259E-9365-49E5-8CB5-CC07D60C73F3}" type="sibTrans" cxnId="{F41680CB-6D2B-48E1-815E-6FC2697160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B52E6D-805B-4DEE-9D4B-D487DD28F67D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 Vitais</a:t>
          </a:r>
        </a:p>
      </dgm:t>
    </dgm:pt>
    <dgm:pt modelId="{0AD46FCE-8509-418E-A976-14D9462261FF}" type="parTrans" cxnId="{DB9ED5AD-D11F-4C0E-AED6-8E0540F77F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85EDABD-F1C2-4F5E-988E-205CDEE085D3}" type="sibTrans" cxnId="{DB9ED5AD-D11F-4C0E-AED6-8E0540F77F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FB17FE-2E38-47D4-AB0E-213C2202ABD1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 (10’)</a:t>
          </a:r>
        </a:p>
      </dgm:t>
    </dgm:pt>
    <dgm:pt modelId="{F70CCCDB-48B8-49F9-9DE0-5E4D5E32E1D1}" type="parTrans" cxnId="{75FE3F1F-160D-418E-838B-F46A282C40A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021738-FE04-4BF4-8D7D-6D1131BD2B8E}" type="sibTrans" cxnId="{75FE3F1F-160D-418E-838B-F46A282C40A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4F2F96-518E-47A7-BAD4-0CFA8AE286EE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AAS</a:t>
          </a:r>
        </a:p>
      </dgm:t>
    </dgm:pt>
    <dgm:pt modelId="{5A6284E2-49B0-41A6-820D-5F14890225BC}" type="parTrans" cxnId="{BD035FC6-1516-4923-BA50-1907F2A2AA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054F8B-9B93-4251-B658-D13B1E9A7559}" type="sibTrans" cxnId="{BD035FC6-1516-4923-BA50-1907F2A2AA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5D2687-BF4C-4D8C-BFF5-7597BF282357}" type="pres">
      <dgm:prSet presAssocID="{7460B32D-4E98-44C5-BDB5-ACA84667DCD5}" presName="rootnode" presStyleCnt="0">
        <dgm:presLayoutVars>
          <dgm:chMax/>
          <dgm:chPref/>
          <dgm:dir/>
          <dgm:animLvl val="lvl"/>
        </dgm:presLayoutVars>
      </dgm:prSet>
      <dgm:spPr/>
    </dgm:pt>
    <dgm:pt modelId="{E9898437-04D1-4FF7-BBE3-4BD0C270E7DC}" type="pres">
      <dgm:prSet presAssocID="{417521D6-A90E-41DD-8DE0-E3544598D971}" presName="composite" presStyleCnt="0"/>
      <dgm:spPr/>
    </dgm:pt>
    <dgm:pt modelId="{A2B710E3-8892-46E5-B526-A9E223F18FB1}" type="pres">
      <dgm:prSet presAssocID="{417521D6-A90E-41DD-8DE0-E3544598D971}" presName="bentUpArrow1" presStyleLbl="alignImgPlace1" presStyleIdx="0" presStyleCnt="3"/>
      <dgm:spPr/>
    </dgm:pt>
    <dgm:pt modelId="{105A086C-FD36-44EC-BBB7-72F8ED88F886}" type="pres">
      <dgm:prSet presAssocID="{417521D6-A90E-41DD-8DE0-E3544598D97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44C424F-A7A9-4792-876B-60562F64EAD7}" type="pres">
      <dgm:prSet presAssocID="{417521D6-A90E-41DD-8DE0-E3544598D97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E6D38EC-F92C-4B23-AE54-D10F73B7CE49}" type="pres">
      <dgm:prSet presAssocID="{1975259E-9365-49E5-8CB5-CC07D60C73F3}" presName="sibTrans" presStyleCnt="0"/>
      <dgm:spPr/>
    </dgm:pt>
    <dgm:pt modelId="{6C6F589A-FD1D-4055-8C95-04BB4DAD474E}" type="pres">
      <dgm:prSet presAssocID="{78B52E6D-805B-4DEE-9D4B-D487DD28F67D}" presName="composite" presStyleCnt="0"/>
      <dgm:spPr/>
    </dgm:pt>
    <dgm:pt modelId="{3CC3EE5C-861D-4741-ABF4-813EA8E4159E}" type="pres">
      <dgm:prSet presAssocID="{78B52E6D-805B-4DEE-9D4B-D487DD28F67D}" presName="bentUpArrow1" presStyleLbl="alignImgPlace1" presStyleIdx="1" presStyleCnt="3"/>
      <dgm:spPr/>
    </dgm:pt>
    <dgm:pt modelId="{828D02BB-F71A-4D3C-A083-91310783EF5E}" type="pres">
      <dgm:prSet presAssocID="{78B52E6D-805B-4DEE-9D4B-D487DD28F67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E773936-3D36-4C50-A9D0-0FF1154E5FB9}" type="pres">
      <dgm:prSet presAssocID="{78B52E6D-805B-4DEE-9D4B-D487DD28F67D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697A89-E834-469D-9644-482A43AD147F}" type="pres">
      <dgm:prSet presAssocID="{B85EDABD-F1C2-4F5E-988E-205CDEE085D3}" presName="sibTrans" presStyleCnt="0"/>
      <dgm:spPr/>
    </dgm:pt>
    <dgm:pt modelId="{9864B4D2-E3BA-478D-A625-D05EFC4BC757}" type="pres">
      <dgm:prSet presAssocID="{10FB17FE-2E38-47D4-AB0E-213C2202ABD1}" presName="composite" presStyleCnt="0"/>
      <dgm:spPr/>
    </dgm:pt>
    <dgm:pt modelId="{26FB0CBE-3DEB-4278-9BA4-AAA33D28391E}" type="pres">
      <dgm:prSet presAssocID="{10FB17FE-2E38-47D4-AB0E-213C2202ABD1}" presName="bentUpArrow1" presStyleLbl="alignImgPlace1" presStyleIdx="2" presStyleCnt="3"/>
      <dgm:spPr/>
    </dgm:pt>
    <dgm:pt modelId="{329B6196-7DDF-4F29-9273-EAE3F031E42D}" type="pres">
      <dgm:prSet presAssocID="{10FB17FE-2E38-47D4-AB0E-213C2202ABD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DB47C90-B3AE-43BE-89C6-0327595F14B0}" type="pres">
      <dgm:prSet presAssocID="{10FB17FE-2E38-47D4-AB0E-213C2202ABD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E44B048-39C9-4ED9-91C8-4D76C49B501F}" type="pres">
      <dgm:prSet presAssocID="{7E021738-FE04-4BF4-8D7D-6D1131BD2B8E}" presName="sibTrans" presStyleCnt="0"/>
      <dgm:spPr/>
    </dgm:pt>
    <dgm:pt modelId="{89E7E910-8AA8-41C2-AF35-B39B8EAADEBC}" type="pres">
      <dgm:prSet presAssocID="{EF4F2F96-518E-47A7-BAD4-0CFA8AE286EE}" presName="composite" presStyleCnt="0"/>
      <dgm:spPr/>
    </dgm:pt>
    <dgm:pt modelId="{FD7D0B42-30C7-4500-99A2-C8F2B0A36470}" type="pres">
      <dgm:prSet presAssocID="{EF4F2F96-518E-47A7-BAD4-0CFA8AE286E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0122919-0BC8-4981-A446-A5BC48DB3037}" type="presOf" srcId="{EF4F2F96-518E-47A7-BAD4-0CFA8AE286EE}" destId="{FD7D0B42-30C7-4500-99A2-C8F2B0A36470}" srcOrd="0" destOrd="0" presId="urn:microsoft.com/office/officeart/2005/8/layout/StepDownProcess"/>
    <dgm:cxn modelId="{75FE3F1F-160D-418E-838B-F46A282C40A1}" srcId="{7460B32D-4E98-44C5-BDB5-ACA84667DCD5}" destId="{10FB17FE-2E38-47D4-AB0E-213C2202ABD1}" srcOrd="2" destOrd="0" parTransId="{F70CCCDB-48B8-49F9-9DE0-5E4D5E32E1D1}" sibTransId="{7E021738-FE04-4BF4-8D7D-6D1131BD2B8E}"/>
    <dgm:cxn modelId="{D40CFA44-D21E-42DE-9A99-D0B7508AA88D}" type="presOf" srcId="{7460B32D-4E98-44C5-BDB5-ACA84667DCD5}" destId="{7E5D2687-BF4C-4D8C-BFF5-7597BF282357}" srcOrd="0" destOrd="0" presId="urn:microsoft.com/office/officeart/2005/8/layout/StepDownProcess"/>
    <dgm:cxn modelId="{B74D638C-B31D-4613-AFD5-07DA34094A82}" type="presOf" srcId="{10FB17FE-2E38-47D4-AB0E-213C2202ABD1}" destId="{329B6196-7DDF-4F29-9273-EAE3F031E42D}" srcOrd="0" destOrd="0" presId="urn:microsoft.com/office/officeart/2005/8/layout/StepDownProcess"/>
    <dgm:cxn modelId="{DB9ED5AD-D11F-4C0E-AED6-8E0540F77F5D}" srcId="{7460B32D-4E98-44C5-BDB5-ACA84667DCD5}" destId="{78B52E6D-805B-4DEE-9D4B-D487DD28F67D}" srcOrd="1" destOrd="0" parTransId="{0AD46FCE-8509-418E-A976-14D9462261FF}" sibTransId="{B85EDABD-F1C2-4F5E-988E-205CDEE085D3}"/>
    <dgm:cxn modelId="{6EDC93B3-0D86-4C21-939B-687B4BEE2B42}" type="presOf" srcId="{417521D6-A90E-41DD-8DE0-E3544598D971}" destId="{105A086C-FD36-44EC-BBB7-72F8ED88F886}" srcOrd="0" destOrd="0" presId="urn:microsoft.com/office/officeart/2005/8/layout/StepDownProcess"/>
    <dgm:cxn modelId="{BD035FC6-1516-4923-BA50-1907F2A2AAE3}" srcId="{7460B32D-4E98-44C5-BDB5-ACA84667DCD5}" destId="{EF4F2F96-518E-47A7-BAD4-0CFA8AE286EE}" srcOrd="3" destOrd="0" parTransId="{5A6284E2-49B0-41A6-820D-5F14890225BC}" sibTransId="{21054F8B-9B93-4251-B658-D13B1E9A7559}"/>
    <dgm:cxn modelId="{F41680CB-6D2B-48E1-815E-6FC2697160E3}" srcId="{7460B32D-4E98-44C5-BDB5-ACA84667DCD5}" destId="{417521D6-A90E-41DD-8DE0-E3544598D971}" srcOrd="0" destOrd="0" parTransId="{11C6AE33-EFE8-498B-8061-C1DBB3D419BF}" sibTransId="{1975259E-9365-49E5-8CB5-CC07D60C73F3}"/>
    <dgm:cxn modelId="{EB16A2ED-993C-42A5-B393-BD03FA850B37}" type="presOf" srcId="{78B52E6D-805B-4DEE-9D4B-D487DD28F67D}" destId="{828D02BB-F71A-4D3C-A083-91310783EF5E}" srcOrd="0" destOrd="0" presId="urn:microsoft.com/office/officeart/2005/8/layout/StepDownProcess"/>
    <dgm:cxn modelId="{60E46D42-48F7-4956-9655-00B9FA328111}" type="presParOf" srcId="{7E5D2687-BF4C-4D8C-BFF5-7597BF282357}" destId="{E9898437-04D1-4FF7-BBE3-4BD0C270E7DC}" srcOrd="0" destOrd="0" presId="urn:microsoft.com/office/officeart/2005/8/layout/StepDownProcess"/>
    <dgm:cxn modelId="{A30FF93D-372E-4B9E-80E1-18A6C7A280FA}" type="presParOf" srcId="{E9898437-04D1-4FF7-BBE3-4BD0C270E7DC}" destId="{A2B710E3-8892-46E5-B526-A9E223F18FB1}" srcOrd="0" destOrd="0" presId="urn:microsoft.com/office/officeart/2005/8/layout/StepDownProcess"/>
    <dgm:cxn modelId="{0146401D-7627-4449-B7DB-74EE865A7E3F}" type="presParOf" srcId="{E9898437-04D1-4FF7-BBE3-4BD0C270E7DC}" destId="{105A086C-FD36-44EC-BBB7-72F8ED88F886}" srcOrd="1" destOrd="0" presId="urn:microsoft.com/office/officeart/2005/8/layout/StepDownProcess"/>
    <dgm:cxn modelId="{88A017C0-7173-4C34-91F0-3C53B341B15F}" type="presParOf" srcId="{E9898437-04D1-4FF7-BBE3-4BD0C270E7DC}" destId="{D44C424F-A7A9-4792-876B-60562F64EAD7}" srcOrd="2" destOrd="0" presId="urn:microsoft.com/office/officeart/2005/8/layout/StepDownProcess"/>
    <dgm:cxn modelId="{45956CFF-BB65-4D6B-9ACA-CB0C6640310B}" type="presParOf" srcId="{7E5D2687-BF4C-4D8C-BFF5-7597BF282357}" destId="{DE6D38EC-F92C-4B23-AE54-D10F73B7CE49}" srcOrd="1" destOrd="0" presId="urn:microsoft.com/office/officeart/2005/8/layout/StepDownProcess"/>
    <dgm:cxn modelId="{E0E9989C-9F08-4B0C-81F8-23299B219D97}" type="presParOf" srcId="{7E5D2687-BF4C-4D8C-BFF5-7597BF282357}" destId="{6C6F589A-FD1D-4055-8C95-04BB4DAD474E}" srcOrd="2" destOrd="0" presId="urn:microsoft.com/office/officeart/2005/8/layout/StepDownProcess"/>
    <dgm:cxn modelId="{5CB1A62B-7B1C-49B7-93B2-F68572961A03}" type="presParOf" srcId="{6C6F589A-FD1D-4055-8C95-04BB4DAD474E}" destId="{3CC3EE5C-861D-4741-ABF4-813EA8E4159E}" srcOrd="0" destOrd="0" presId="urn:microsoft.com/office/officeart/2005/8/layout/StepDownProcess"/>
    <dgm:cxn modelId="{D87FF44D-BD94-4185-8DCC-F2406F9CD029}" type="presParOf" srcId="{6C6F589A-FD1D-4055-8C95-04BB4DAD474E}" destId="{828D02BB-F71A-4D3C-A083-91310783EF5E}" srcOrd="1" destOrd="0" presId="urn:microsoft.com/office/officeart/2005/8/layout/StepDownProcess"/>
    <dgm:cxn modelId="{757DDC07-5C03-40AD-AF05-D120A51EE2FA}" type="presParOf" srcId="{6C6F589A-FD1D-4055-8C95-04BB4DAD474E}" destId="{FE773936-3D36-4C50-A9D0-0FF1154E5FB9}" srcOrd="2" destOrd="0" presId="urn:microsoft.com/office/officeart/2005/8/layout/StepDownProcess"/>
    <dgm:cxn modelId="{3EED98A4-916D-46BD-9564-D1838F813E29}" type="presParOf" srcId="{7E5D2687-BF4C-4D8C-BFF5-7597BF282357}" destId="{29697A89-E834-469D-9644-482A43AD147F}" srcOrd="3" destOrd="0" presId="urn:microsoft.com/office/officeart/2005/8/layout/StepDownProcess"/>
    <dgm:cxn modelId="{29D82775-9C51-4FB1-BF3A-89634659C394}" type="presParOf" srcId="{7E5D2687-BF4C-4D8C-BFF5-7597BF282357}" destId="{9864B4D2-E3BA-478D-A625-D05EFC4BC757}" srcOrd="4" destOrd="0" presId="urn:microsoft.com/office/officeart/2005/8/layout/StepDownProcess"/>
    <dgm:cxn modelId="{87475F94-4458-4120-A8C4-4659ED117DBD}" type="presParOf" srcId="{9864B4D2-E3BA-478D-A625-D05EFC4BC757}" destId="{26FB0CBE-3DEB-4278-9BA4-AAA33D28391E}" srcOrd="0" destOrd="0" presId="urn:microsoft.com/office/officeart/2005/8/layout/StepDownProcess"/>
    <dgm:cxn modelId="{53A120D2-9C93-4A5B-BE23-363372F6C4B0}" type="presParOf" srcId="{9864B4D2-E3BA-478D-A625-D05EFC4BC757}" destId="{329B6196-7DDF-4F29-9273-EAE3F031E42D}" srcOrd="1" destOrd="0" presId="urn:microsoft.com/office/officeart/2005/8/layout/StepDownProcess"/>
    <dgm:cxn modelId="{8C811294-32DE-465D-A285-1D2C3D63490C}" type="presParOf" srcId="{9864B4D2-E3BA-478D-A625-D05EFC4BC757}" destId="{0DB47C90-B3AE-43BE-89C6-0327595F14B0}" srcOrd="2" destOrd="0" presId="urn:microsoft.com/office/officeart/2005/8/layout/StepDownProcess"/>
    <dgm:cxn modelId="{4A92663F-BDF3-4D87-AEDC-9DE708E14FD2}" type="presParOf" srcId="{7E5D2687-BF4C-4D8C-BFF5-7597BF282357}" destId="{0E44B048-39C9-4ED9-91C8-4D76C49B501F}" srcOrd="5" destOrd="0" presId="urn:microsoft.com/office/officeart/2005/8/layout/StepDownProcess"/>
    <dgm:cxn modelId="{EB9AE112-4C62-4E52-AC66-84FD9E88A875}" type="presParOf" srcId="{7E5D2687-BF4C-4D8C-BFF5-7597BF282357}" destId="{89E7E910-8AA8-41C2-AF35-B39B8EAADEBC}" srcOrd="6" destOrd="0" presId="urn:microsoft.com/office/officeart/2005/8/layout/StepDownProcess"/>
    <dgm:cxn modelId="{382D3C02-B738-41BF-B57B-4342D298C059}" type="presParOf" srcId="{89E7E910-8AA8-41C2-AF35-B39B8EAADEBC}" destId="{FD7D0B42-30C7-4500-99A2-C8F2B0A3647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855C63-7D40-43CA-86D9-806770CB503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D28F4A6C-FAC9-43CB-AF06-1D778946E679}">
      <dgm:prSet phldrT="[Texto]"/>
      <dgm:spPr>
        <a:xfrm>
          <a:off x="0" y="46641"/>
          <a:ext cx="8229600" cy="67158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Dor precordial tipo A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DECD1426-21A5-4B5A-983A-60C6207F583F}" type="parTrans" cxnId="{7742D433-583D-4005-A32F-8CA90297AD3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A35447-5055-4DFD-8E80-95D646C0D5E8}" type="sibTrans" cxnId="{7742D433-583D-4005-A32F-8CA90297AD3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ABBC8-5B10-4961-AF8E-900C6EA69E93}">
      <dgm:prSet phldrT="[Texto]"/>
      <dgm:spPr>
        <a:xfrm>
          <a:off x="0" y="798861"/>
          <a:ext cx="8229600" cy="67158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Taquicardia com B4</a:t>
          </a:r>
        </a:p>
      </dgm:t>
    </dgm:pt>
    <dgm:pt modelId="{7295B3C3-4505-4FAC-9B58-E2F9690054BD}" type="parTrans" cxnId="{645A2927-A02A-4646-B2A0-D8379D06419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D37EE7-1501-4DA7-B477-2361F67B2A51}" type="sibTrans" cxnId="{645A2927-A02A-4646-B2A0-D8379D06419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5F9EDA-9F60-4CCB-A3F1-BAE54DC9F141}">
      <dgm:prSet phldrT="[Texto]"/>
      <dgm:spPr>
        <a:xfrm>
          <a:off x="0" y="1551081"/>
          <a:ext cx="8229600" cy="67158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DM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F93A13F6-A848-4035-A790-17B0171D0B4E}" type="parTrans" cxnId="{D8800D60-E422-44B2-8F01-72333D38DCEE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39FDC0-1A7D-4F4E-A393-64AAC2C653CA}" type="sibTrans" cxnId="{D8800D60-E422-44B2-8F01-72333D38DCEE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EE5E6A-6709-48AC-A265-57D40DE44E22}">
      <dgm:prSet phldrT="[Texto]"/>
      <dgm:spPr>
        <a:xfrm>
          <a:off x="0" y="2303301"/>
          <a:ext cx="8229600" cy="671580"/>
        </a:xfrm>
        <a:prstGeom prst="roundRect">
          <a:avLst/>
        </a:prstGeom>
      </dgm:spPr>
      <dgm:t>
        <a:bodyPr/>
        <a:lstStyle/>
        <a:p>
          <a:pPr>
            <a:buNone/>
          </a:pPr>
          <a:r>
            <a:rPr lang="pt-B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Ex-tabagista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gm:t>
    </dgm:pt>
    <dgm:pt modelId="{293A0F39-32F2-4C1A-8BE0-ED5DDBA6F065}" type="parTrans" cxnId="{51863E03-97FE-462F-BA3C-EB98ECD1C41A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0BB9528-B64C-430F-B9F0-1F5E7817B1F7}" type="sibTrans" cxnId="{51863E03-97FE-462F-BA3C-EB98ECD1C41A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039D13-F822-4122-8AE0-CA58E4C38937}">
      <dgm:prSet phldrT="[Texto]"/>
      <dgm:spPr>
        <a:xfrm>
          <a:off x="0" y="798861"/>
          <a:ext cx="8229600" cy="671580"/>
        </a:xfrm>
      </dgm:spPr>
      <dgm:t>
        <a:bodyPr/>
        <a:lstStyle/>
        <a:p>
          <a:pPr>
            <a:buNone/>
          </a:pPr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HAS</a:t>
          </a:r>
        </a:p>
      </dgm:t>
    </dgm:pt>
    <dgm:pt modelId="{756F0843-5375-4410-85A3-C6660B996C23}" type="parTrans" cxnId="{BDE56029-72C8-436B-B0B6-173DAFDFF9BC}">
      <dgm:prSet/>
      <dgm:spPr/>
      <dgm:t>
        <a:bodyPr/>
        <a:lstStyle/>
        <a:p>
          <a:endParaRPr lang="pt-BR"/>
        </a:p>
      </dgm:t>
    </dgm:pt>
    <dgm:pt modelId="{0BC1E938-1F73-4612-BF33-6C996DF65E6F}" type="sibTrans" cxnId="{BDE56029-72C8-436B-B0B6-173DAFDFF9BC}">
      <dgm:prSet/>
      <dgm:spPr/>
      <dgm:t>
        <a:bodyPr/>
        <a:lstStyle/>
        <a:p>
          <a:endParaRPr lang="pt-BR"/>
        </a:p>
      </dgm:t>
    </dgm:pt>
    <dgm:pt modelId="{97704131-9389-4A56-95E3-0DB9ED086ED0}" type="pres">
      <dgm:prSet presAssocID="{E5855C63-7D40-43CA-86D9-806770CB5039}" presName="linear" presStyleCnt="0">
        <dgm:presLayoutVars>
          <dgm:animLvl val="lvl"/>
          <dgm:resizeHandles val="exact"/>
        </dgm:presLayoutVars>
      </dgm:prSet>
      <dgm:spPr/>
    </dgm:pt>
    <dgm:pt modelId="{0AD62ED8-13D3-4618-9EA6-034B4C2494EE}" type="pres">
      <dgm:prSet presAssocID="{D28F4A6C-FAC9-43CB-AF06-1D778946E67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CB7A3A1-85DF-4683-B5DA-DBFF76AAB84A}" type="pres">
      <dgm:prSet presAssocID="{A6A35447-5055-4DFD-8E80-95D646C0D5E8}" presName="spacer" presStyleCnt="0"/>
      <dgm:spPr/>
    </dgm:pt>
    <dgm:pt modelId="{F6ED67DD-104B-425F-BF50-BA2C471FDEC1}" type="pres">
      <dgm:prSet presAssocID="{DAEABBC8-5B10-4961-AF8E-900C6EA69E9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5271DF9-AA6B-47AA-9226-D153ACD2D600}" type="pres">
      <dgm:prSet presAssocID="{86D37EE7-1501-4DA7-B477-2361F67B2A51}" presName="spacer" presStyleCnt="0"/>
      <dgm:spPr/>
    </dgm:pt>
    <dgm:pt modelId="{AB03DB27-0010-438C-A247-5706AFBD5C55}" type="pres">
      <dgm:prSet presAssocID="{71039D13-F822-4122-8AE0-CA58E4C38937}" presName="parentText" presStyleLbl="node1" presStyleIdx="2" presStyleCnt="5">
        <dgm:presLayoutVars>
          <dgm:chMax val="0"/>
          <dgm:bulletEnabled val="1"/>
        </dgm:presLayoutVars>
      </dgm:prSet>
      <dgm:spPr>
        <a:prstGeom prst="roundRect">
          <a:avLst/>
        </a:prstGeom>
      </dgm:spPr>
    </dgm:pt>
    <dgm:pt modelId="{A2D1C4F8-AC8E-445B-B5B7-BD992D43DA56}" type="pres">
      <dgm:prSet presAssocID="{0BC1E938-1F73-4612-BF33-6C996DF65E6F}" presName="spacer" presStyleCnt="0"/>
      <dgm:spPr/>
    </dgm:pt>
    <dgm:pt modelId="{606BDAB0-ABD7-496E-9509-1081F9C1B660}" type="pres">
      <dgm:prSet presAssocID="{3F5F9EDA-9F60-4CCB-A3F1-BAE54DC9F14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747F4D5-65D2-4F62-9F49-44CB82EA4BD2}" type="pres">
      <dgm:prSet presAssocID="{0639FDC0-1A7D-4F4E-A393-64AAC2C653CA}" presName="spacer" presStyleCnt="0"/>
      <dgm:spPr/>
    </dgm:pt>
    <dgm:pt modelId="{D9A363E6-EC20-4ABF-B873-4AC52AE6F236}" type="pres">
      <dgm:prSet presAssocID="{E6EE5E6A-6709-48AC-A265-57D40DE44E2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863E03-97FE-462F-BA3C-EB98ECD1C41A}" srcId="{E5855C63-7D40-43CA-86D9-806770CB5039}" destId="{E6EE5E6A-6709-48AC-A265-57D40DE44E22}" srcOrd="4" destOrd="0" parTransId="{293A0F39-32F2-4C1A-8BE0-ED5DDBA6F065}" sibTransId="{F0BB9528-B64C-430F-B9F0-1F5E7817B1F7}"/>
    <dgm:cxn modelId="{645A2927-A02A-4646-B2A0-D8379D06419D}" srcId="{E5855C63-7D40-43CA-86D9-806770CB5039}" destId="{DAEABBC8-5B10-4961-AF8E-900C6EA69E93}" srcOrd="1" destOrd="0" parTransId="{7295B3C3-4505-4FAC-9B58-E2F9690054BD}" sibTransId="{86D37EE7-1501-4DA7-B477-2361F67B2A51}"/>
    <dgm:cxn modelId="{BDE56029-72C8-436B-B0B6-173DAFDFF9BC}" srcId="{E5855C63-7D40-43CA-86D9-806770CB5039}" destId="{71039D13-F822-4122-8AE0-CA58E4C38937}" srcOrd="2" destOrd="0" parTransId="{756F0843-5375-4410-85A3-C6660B996C23}" sibTransId="{0BC1E938-1F73-4612-BF33-6C996DF65E6F}"/>
    <dgm:cxn modelId="{7742D433-583D-4005-A32F-8CA90297AD36}" srcId="{E5855C63-7D40-43CA-86D9-806770CB5039}" destId="{D28F4A6C-FAC9-43CB-AF06-1D778946E679}" srcOrd="0" destOrd="0" parTransId="{DECD1426-21A5-4B5A-983A-60C6207F583F}" sibTransId="{A6A35447-5055-4DFD-8E80-95D646C0D5E8}"/>
    <dgm:cxn modelId="{D661A936-CC7E-4EAE-8A74-069208C33BDD}" type="presOf" srcId="{3F5F9EDA-9F60-4CCB-A3F1-BAE54DC9F141}" destId="{606BDAB0-ABD7-496E-9509-1081F9C1B660}" srcOrd="0" destOrd="0" presId="urn:microsoft.com/office/officeart/2005/8/layout/vList2"/>
    <dgm:cxn modelId="{9CF3AE5C-57FB-4283-A725-49149A6C4300}" type="presOf" srcId="{DAEABBC8-5B10-4961-AF8E-900C6EA69E93}" destId="{F6ED67DD-104B-425F-BF50-BA2C471FDEC1}" srcOrd="0" destOrd="0" presId="urn:microsoft.com/office/officeart/2005/8/layout/vList2"/>
    <dgm:cxn modelId="{D8800D60-E422-44B2-8F01-72333D38DCEE}" srcId="{E5855C63-7D40-43CA-86D9-806770CB5039}" destId="{3F5F9EDA-9F60-4CCB-A3F1-BAE54DC9F141}" srcOrd="3" destOrd="0" parTransId="{F93A13F6-A848-4035-A790-17B0171D0B4E}" sibTransId="{0639FDC0-1A7D-4F4E-A393-64AAC2C653CA}"/>
    <dgm:cxn modelId="{0BD85C59-EE23-4053-B528-50F43F6A0F72}" type="presOf" srcId="{E5855C63-7D40-43CA-86D9-806770CB5039}" destId="{97704131-9389-4A56-95E3-0DB9ED086ED0}" srcOrd="0" destOrd="0" presId="urn:microsoft.com/office/officeart/2005/8/layout/vList2"/>
    <dgm:cxn modelId="{0AB898BC-2861-4D9F-AE4E-91A9A4CB81C1}" type="presOf" srcId="{71039D13-F822-4122-8AE0-CA58E4C38937}" destId="{AB03DB27-0010-438C-A247-5706AFBD5C55}" srcOrd="0" destOrd="0" presId="urn:microsoft.com/office/officeart/2005/8/layout/vList2"/>
    <dgm:cxn modelId="{93A9D0C6-7CD0-40A5-99AC-FA3F6394AADB}" type="presOf" srcId="{E6EE5E6A-6709-48AC-A265-57D40DE44E22}" destId="{D9A363E6-EC20-4ABF-B873-4AC52AE6F236}" srcOrd="0" destOrd="0" presId="urn:microsoft.com/office/officeart/2005/8/layout/vList2"/>
    <dgm:cxn modelId="{B3C428E6-2416-4C8B-A201-7713669F4365}" type="presOf" srcId="{D28F4A6C-FAC9-43CB-AF06-1D778946E679}" destId="{0AD62ED8-13D3-4618-9EA6-034B4C2494EE}" srcOrd="0" destOrd="0" presId="urn:microsoft.com/office/officeart/2005/8/layout/vList2"/>
    <dgm:cxn modelId="{02B57078-CC06-4DEC-A0F6-3C7A308BC026}" type="presParOf" srcId="{97704131-9389-4A56-95E3-0DB9ED086ED0}" destId="{0AD62ED8-13D3-4618-9EA6-034B4C2494EE}" srcOrd="0" destOrd="0" presId="urn:microsoft.com/office/officeart/2005/8/layout/vList2"/>
    <dgm:cxn modelId="{0DA5FEC0-E95E-44BC-88A7-8DA842D1FA9C}" type="presParOf" srcId="{97704131-9389-4A56-95E3-0DB9ED086ED0}" destId="{7CB7A3A1-85DF-4683-B5DA-DBFF76AAB84A}" srcOrd="1" destOrd="0" presId="urn:microsoft.com/office/officeart/2005/8/layout/vList2"/>
    <dgm:cxn modelId="{54F41336-7DB3-48F8-9092-65F675477CC5}" type="presParOf" srcId="{97704131-9389-4A56-95E3-0DB9ED086ED0}" destId="{F6ED67DD-104B-425F-BF50-BA2C471FDEC1}" srcOrd="2" destOrd="0" presId="urn:microsoft.com/office/officeart/2005/8/layout/vList2"/>
    <dgm:cxn modelId="{4BB8F365-9CE7-4332-BF08-093BE9F8A573}" type="presParOf" srcId="{97704131-9389-4A56-95E3-0DB9ED086ED0}" destId="{A5271DF9-AA6B-47AA-9226-D153ACD2D600}" srcOrd="3" destOrd="0" presId="urn:microsoft.com/office/officeart/2005/8/layout/vList2"/>
    <dgm:cxn modelId="{E7F59F3E-D3DD-481D-90F8-EF386C752C0E}" type="presParOf" srcId="{97704131-9389-4A56-95E3-0DB9ED086ED0}" destId="{AB03DB27-0010-438C-A247-5706AFBD5C55}" srcOrd="4" destOrd="0" presId="urn:microsoft.com/office/officeart/2005/8/layout/vList2"/>
    <dgm:cxn modelId="{40AAD6F9-18EF-49F3-B54C-A2686E4405BD}" type="presParOf" srcId="{97704131-9389-4A56-95E3-0DB9ED086ED0}" destId="{A2D1C4F8-AC8E-445B-B5B7-BD992D43DA56}" srcOrd="5" destOrd="0" presId="urn:microsoft.com/office/officeart/2005/8/layout/vList2"/>
    <dgm:cxn modelId="{2E07F23C-4DFA-4C5B-A0BC-E29347B4A664}" type="presParOf" srcId="{97704131-9389-4A56-95E3-0DB9ED086ED0}" destId="{606BDAB0-ABD7-496E-9509-1081F9C1B660}" srcOrd="6" destOrd="0" presId="urn:microsoft.com/office/officeart/2005/8/layout/vList2"/>
    <dgm:cxn modelId="{BDF44930-0F51-4261-89BE-3E7E660ACCFA}" type="presParOf" srcId="{97704131-9389-4A56-95E3-0DB9ED086ED0}" destId="{7747F4D5-65D2-4F62-9F49-44CB82EA4BD2}" srcOrd="7" destOrd="0" presId="urn:microsoft.com/office/officeart/2005/8/layout/vList2"/>
    <dgm:cxn modelId="{C0CD58C4-FA78-4FAF-90AB-AB45DB84F387}" type="presParOf" srcId="{97704131-9389-4A56-95E3-0DB9ED086ED0}" destId="{D9A363E6-EC20-4ABF-B873-4AC52AE6F2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3BD55D-81C9-4008-BB10-F861C30EC5F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580213A6-6317-4061-8F99-89536AFD9828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Idade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39827F-B1F2-4BCE-AAD7-9359B147C68A}" type="parTrans" cxnId="{588563FD-A34C-4A89-8494-E222548347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DCB49F5-9483-41C8-904E-AF5A804DD11A}" type="sibTrans" cxnId="{588563FD-A34C-4A89-8494-E222548347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9C3DA0-C231-4027-8D32-9D2BBE377A54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Sexo masculino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595E0A-D034-4B70-B3C1-A18EF4274D82}" type="parTrans" cxnId="{1648FAD0-D731-4D92-BEBC-AB4A78A7D5CC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C23954-5CE8-4A4F-9B8F-84D45EDA61CD}" type="sibTrans" cxnId="{1648FAD0-D731-4D92-BEBC-AB4A78A7D5CC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A2171EA-C3A9-40BB-B0F7-0DAB9AB9A0B7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HAS, DM, dislipidemia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C910D2-0F33-4D7A-A4D7-BFE78B68D0DD}" type="parTrans" cxnId="{D011C427-5ED7-495E-B0B0-102C70733658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4792A4-A17C-4669-A212-422BB760FAF0}" type="sibTrans" cxnId="{D011C427-5ED7-495E-B0B0-102C70733658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1EF4A8-30C7-4156-8E7E-F59EC77843C7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Tabagismo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A07859-B1D7-4ADD-94B5-E169D7ACA773}" type="parTrans" cxnId="{EBD9C111-49CF-4552-894D-E8661C14593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7FD0E0-9C85-400D-995D-602E90ABEEFF}" type="sibTrans" cxnId="{EBD9C111-49CF-4552-894D-E8661C14593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2FBC115-77A8-47B3-890D-FD98A0196643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 Familiar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3B25CE1-29CA-4424-B5B5-F56FA3CFB64D}" type="parTrans" cxnId="{C5435739-4FD4-4261-9049-FD2A54DC6984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F1608F-A463-4C50-A444-651979BE865F}" type="sibTrans" cxnId="{C5435739-4FD4-4261-9049-FD2A54DC6984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DFC69D-CF80-4CAB-BC3A-7D97DAD4B0F5}">
      <dgm:prSet/>
      <dgm:spPr/>
      <dgm:t>
        <a:bodyPr/>
        <a:lstStyle/>
        <a:p>
          <a:r>
            <a: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Uso prévio AAS, estatina, etc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D4D6684-F24C-458C-9A4B-C087DDD52D56}" type="parTrans" cxnId="{84C4F9FC-ECF6-4FAA-BA1C-D6F2FCAF62F7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B4C942-1BD2-4682-81A8-ACDFCA009D14}" type="sibTrans" cxnId="{84C4F9FC-ECF6-4FAA-BA1C-D6F2FCAF62F7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D502C26-BA8A-4B04-BBFC-83335E2E5739}">
      <dgm:prSet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IAM e/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angina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prévios</a:t>
          </a:r>
          <a:endParaRPr lang="pt-BR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04B32E-75C5-4BDB-B335-EDBA1D8B6C6A}" type="parTrans" cxnId="{4B5B3C3C-6A54-433B-8E27-ED4FEA15A6A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3C0B21-EB6F-4CB0-8EBD-72FA57DFA220}" type="sibTrans" cxnId="{4B5B3C3C-6A54-433B-8E27-ED4FEA15A6A6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287DC3-A696-4764-BF5C-7288C2F45A69}" type="pres">
      <dgm:prSet presAssocID="{AB3BD55D-81C9-4008-BB10-F861C30EC5F6}" presName="linear" presStyleCnt="0">
        <dgm:presLayoutVars>
          <dgm:animLvl val="lvl"/>
          <dgm:resizeHandles val="exact"/>
        </dgm:presLayoutVars>
      </dgm:prSet>
      <dgm:spPr/>
    </dgm:pt>
    <dgm:pt modelId="{979AC7A6-9A34-4DA8-8282-C32CF068AE06}" type="pres">
      <dgm:prSet presAssocID="{580213A6-6317-4061-8F99-89536AFD9828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A8531ED-CCEB-4105-B667-D7B366166614}" type="pres">
      <dgm:prSet presAssocID="{BDCB49F5-9483-41C8-904E-AF5A804DD11A}" presName="spacer" presStyleCnt="0"/>
      <dgm:spPr/>
    </dgm:pt>
    <dgm:pt modelId="{314F949B-0A21-4A4E-8E3E-90918DEA2642}" type="pres">
      <dgm:prSet presAssocID="{2B9C3DA0-C231-4027-8D32-9D2BBE377A5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51E4A4E-D087-4CED-9DC1-7F40A3FBAF14}" type="pres">
      <dgm:prSet presAssocID="{88C23954-5CE8-4A4F-9B8F-84D45EDA61CD}" presName="spacer" presStyleCnt="0"/>
      <dgm:spPr/>
    </dgm:pt>
    <dgm:pt modelId="{E669F6AB-E368-4FC4-9ECA-68DA9DF3A80E}" type="pres">
      <dgm:prSet presAssocID="{CA2171EA-C3A9-40BB-B0F7-0DAB9AB9A0B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20A51EB-896C-4ED7-A492-D81D1245E88E}" type="pres">
      <dgm:prSet presAssocID="{E24792A4-A17C-4669-A212-422BB760FAF0}" presName="spacer" presStyleCnt="0"/>
      <dgm:spPr/>
    </dgm:pt>
    <dgm:pt modelId="{2747CE14-C54C-465D-90BB-D72C311A42CB}" type="pres">
      <dgm:prSet presAssocID="{631EF4A8-30C7-4156-8E7E-F59EC77843C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7D113DB-DB0C-4182-B866-36179AC21266}" type="pres">
      <dgm:prSet presAssocID="{107FD0E0-9C85-400D-995D-602E90ABEEFF}" presName="spacer" presStyleCnt="0"/>
      <dgm:spPr/>
    </dgm:pt>
    <dgm:pt modelId="{AC9B72F6-28B8-4590-9197-B20D73D8901C}" type="pres">
      <dgm:prSet presAssocID="{D2FBC115-77A8-47B3-890D-FD98A019664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CAF1ED8-5C08-4873-AFEC-C5416B5816C3}" type="pres">
      <dgm:prSet presAssocID="{15F1608F-A463-4C50-A444-651979BE865F}" presName="spacer" presStyleCnt="0"/>
      <dgm:spPr/>
    </dgm:pt>
    <dgm:pt modelId="{FD4F7654-6F64-4D34-9F13-9F47931B8BD5}" type="pres">
      <dgm:prSet presAssocID="{7DDFC69D-CF80-4CAB-BC3A-7D97DAD4B0F5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886B351-79B4-4F27-8E40-04351507F411}" type="pres">
      <dgm:prSet presAssocID="{38B4C942-1BD2-4682-81A8-ACDFCA009D14}" presName="spacer" presStyleCnt="0"/>
      <dgm:spPr/>
    </dgm:pt>
    <dgm:pt modelId="{399AA486-D454-4F35-860F-1EE44AEEECFA}" type="pres">
      <dgm:prSet presAssocID="{ED502C26-BA8A-4B04-BBFC-83335E2E573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3AC8D11-8210-4BB8-9299-640D513D943D}" type="presOf" srcId="{CA2171EA-C3A9-40BB-B0F7-0DAB9AB9A0B7}" destId="{E669F6AB-E368-4FC4-9ECA-68DA9DF3A80E}" srcOrd="0" destOrd="0" presId="urn:microsoft.com/office/officeart/2005/8/layout/vList2"/>
    <dgm:cxn modelId="{EBD9C111-49CF-4552-894D-E8661C145936}" srcId="{AB3BD55D-81C9-4008-BB10-F861C30EC5F6}" destId="{631EF4A8-30C7-4156-8E7E-F59EC77843C7}" srcOrd="3" destOrd="0" parTransId="{C0A07859-B1D7-4ADD-94B5-E169D7ACA773}" sibTransId="{107FD0E0-9C85-400D-995D-602E90ABEEFF}"/>
    <dgm:cxn modelId="{D011C427-5ED7-495E-B0B0-102C70733658}" srcId="{AB3BD55D-81C9-4008-BB10-F861C30EC5F6}" destId="{CA2171EA-C3A9-40BB-B0F7-0DAB9AB9A0B7}" srcOrd="2" destOrd="0" parTransId="{12C910D2-0F33-4D7A-A4D7-BFE78B68D0DD}" sibTransId="{E24792A4-A17C-4669-A212-422BB760FAF0}"/>
    <dgm:cxn modelId="{3017AB31-375A-4F0D-A0A7-CAC84F9E7588}" type="presOf" srcId="{AB3BD55D-81C9-4008-BB10-F861C30EC5F6}" destId="{35287DC3-A696-4764-BF5C-7288C2F45A69}" srcOrd="0" destOrd="0" presId="urn:microsoft.com/office/officeart/2005/8/layout/vList2"/>
    <dgm:cxn modelId="{C5435739-4FD4-4261-9049-FD2A54DC6984}" srcId="{AB3BD55D-81C9-4008-BB10-F861C30EC5F6}" destId="{D2FBC115-77A8-47B3-890D-FD98A0196643}" srcOrd="4" destOrd="0" parTransId="{A3B25CE1-29CA-4424-B5B5-F56FA3CFB64D}" sibTransId="{15F1608F-A463-4C50-A444-651979BE865F}"/>
    <dgm:cxn modelId="{4B5B3C3C-6A54-433B-8E27-ED4FEA15A6A6}" srcId="{AB3BD55D-81C9-4008-BB10-F861C30EC5F6}" destId="{ED502C26-BA8A-4B04-BBFC-83335E2E5739}" srcOrd="6" destOrd="0" parTransId="{7D04B32E-75C5-4BDB-B335-EDBA1D8B6C6A}" sibTransId="{AA3C0B21-EB6F-4CB0-8EBD-72FA57DFA220}"/>
    <dgm:cxn modelId="{EFD44C5B-31E8-408F-9B96-BB7402E0DDE9}" type="presOf" srcId="{631EF4A8-30C7-4156-8E7E-F59EC77843C7}" destId="{2747CE14-C54C-465D-90BB-D72C311A42CB}" srcOrd="0" destOrd="0" presId="urn:microsoft.com/office/officeart/2005/8/layout/vList2"/>
    <dgm:cxn modelId="{2F911F60-713C-4439-960C-45BB82EF2324}" type="presOf" srcId="{580213A6-6317-4061-8F99-89536AFD9828}" destId="{979AC7A6-9A34-4DA8-8282-C32CF068AE06}" srcOrd="0" destOrd="0" presId="urn:microsoft.com/office/officeart/2005/8/layout/vList2"/>
    <dgm:cxn modelId="{40437F6D-BA71-472D-8678-B52BA51D9DFC}" type="presOf" srcId="{ED502C26-BA8A-4B04-BBFC-83335E2E5739}" destId="{399AA486-D454-4F35-860F-1EE44AEEECFA}" srcOrd="0" destOrd="0" presId="urn:microsoft.com/office/officeart/2005/8/layout/vList2"/>
    <dgm:cxn modelId="{1648FAD0-D731-4D92-BEBC-AB4A78A7D5CC}" srcId="{AB3BD55D-81C9-4008-BB10-F861C30EC5F6}" destId="{2B9C3DA0-C231-4027-8D32-9D2BBE377A54}" srcOrd="1" destOrd="0" parTransId="{EE595E0A-D034-4B70-B3C1-A18EF4274D82}" sibTransId="{88C23954-5CE8-4A4F-9B8F-84D45EDA61CD}"/>
    <dgm:cxn modelId="{3F743EDA-68C7-4F31-B62D-710D1A407F5D}" type="presOf" srcId="{2B9C3DA0-C231-4027-8D32-9D2BBE377A54}" destId="{314F949B-0A21-4A4E-8E3E-90918DEA2642}" srcOrd="0" destOrd="0" presId="urn:microsoft.com/office/officeart/2005/8/layout/vList2"/>
    <dgm:cxn modelId="{83F9FFE1-0834-4DB2-BB6B-C7575F403B16}" type="presOf" srcId="{7DDFC69D-CF80-4CAB-BC3A-7D97DAD4B0F5}" destId="{FD4F7654-6F64-4D34-9F13-9F47931B8BD5}" srcOrd="0" destOrd="0" presId="urn:microsoft.com/office/officeart/2005/8/layout/vList2"/>
    <dgm:cxn modelId="{19CF49FB-EF16-4299-8E66-9C59612CE2B1}" type="presOf" srcId="{D2FBC115-77A8-47B3-890D-FD98A0196643}" destId="{AC9B72F6-28B8-4590-9197-B20D73D8901C}" srcOrd="0" destOrd="0" presId="urn:microsoft.com/office/officeart/2005/8/layout/vList2"/>
    <dgm:cxn modelId="{84C4F9FC-ECF6-4FAA-BA1C-D6F2FCAF62F7}" srcId="{AB3BD55D-81C9-4008-BB10-F861C30EC5F6}" destId="{7DDFC69D-CF80-4CAB-BC3A-7D97DAD4B0F5}" srcOrd="5" destOrd="0" parTransId="{0D4D6684-F24C-458C-9A4B-C087DDD52D56}" sibTransId="{38B4C942-1BD2-4682-81A8-ACDFCA009D14}"/>
    <dgm:cxn modelId="{588563FD-A34C-4A89-8494-E2225483475D}" srcId="{AB3BD55D-81C9-4008-BB10-F861C30EC5F6}" destId="{580213A6-6317-4061-8F99-89536AFD9828}" srcOrd="0" destOrd="0" parTransId="{ED39827F-B1F2-4BCE-AAD7-9359B147C68A}" sibTransId="{BDCB49F5-9483-41C8-904E-AF5A804DD11A}"/>
    <dgm:cxn modelId="{6EC52F45-C037-45D6-8373-4F606557AC78}" type="presParOf" srcId="{35287DC3-A696-4764-BF5C-7288C2F45A69}" destId="{979AC7A6-9A34-4DA8-8282-C32CF068AE06}" srcOrd="0" destOrd="0" presId="urn:microsoft.com/office/officeart/2005/8/layout/vList2"/>
    <dgm:cxn modelId="{D3981356-F2A5-4FEE-A8C2-4CE056D5E168}" type="presParOf" srcId="{35287DC3-A696-4764-BF5C-7288C2F45A69}" destId="{9A8531ED-CCEB-4105-B667-D7B366166614}" srcOrd="1" destOrd="0" presId="urn:microsoft.com/office/officeart/2005/8/layout/vList2"/>
    <dgm:cxn modelId="{1F06FB30-D1D4-4E35-9DB8-D63FD4EFA952}" type="presParOf" srcId="{35287DC3-A696-4764-BF5C-7288C2F45A69}" destId="{314F949B-0A21-4A4E-8E3E-90918DEA2642}" srcOrd="2" destOrd="0" presId="urn:microsoft.com/office/officeart/2005/8/layout/vList2"/>
    <dgm:cxn modelId="{F6C021CC-0D69-46AD-B40F-58EC9926BE35}" type="presParOf" srcId="{35287DC3-A696-4764-BF5C-7288C2F45A69}" destId="{851E4A4E-D087-4CED-9DC1-7F40A3FBAF14}" srcOrd="3" destOrd="0" presId="urn:microsoft.com/office/officeart/2005/8/layout/vList2"/>
    <dgm:cxn modelId="{DE97BC4D-5A94-4C5C-9F16-7C8DEA246E32}" type="presParOf" srcId="{35287DC3-A696-4764-BF5C-7288C2F45A69}" destId="{E669F6AB-E368-4FC4-9ECA-68DA9DF3A80E}" srcOrd="4" destOrd="0" presId="urn:microsoft.com/office/officeart/2005/8/layout/vList2"/>
    <dgm:cxn modelId="{05A5CD8F-860F-4267-A8FE-31ADDAEC9EA4}" type="presParOf" srcId="{35287DC3-A696-4764-BF5C-7288C2F45A69}" destId="{C20A51EB-896C-4ED7-A492-D81D1245E88E}" srcOrd="5" destOrd="0" presId="urn:microsoft.com/office/officeart/2005/8/layout/vList2"/>
    <dgm:cxn modelId="{C943E15E-1640-4D9A-95AC-C9AC65B439CA}" type="presParOf" srcId="{35287DC3-A696-4764-BF5C-7288C2F45A69}" destId="{2747CE14-C54C-465D-90BB-D72C311A42CB}" srcOrd="6" destOrd="0" presId="urn:microsoft.com/office/officeart/2005/8/layout/vList2"/>
    <dgm:cxn modelId="{9B622FE9-373C-4D3B-BA68-AD620922030E}" type="presParOf" srcId="{35287DC3-A696-4764-BF5C-7288C2F45A69}" destId="{57D113DB-DB0C-4182-B866-36179AC21266}" srcOrd="7" destOrd="0" presId="urn:microsoft.com/office/officeart/2005/8/layout/vList2"/>
    <dgm:cxn modelId="{D8877E8F-99C0-437D-8044-9C0432CA8C6C}" type="presParOf" srcId="{35287DC3-A696-4764-BF5C-7288C2F45A69}" destId="{AC9B72F6-28B8-4590-9197-B20D73D8901C}" srcOrd="8" destOrd="0" presId="urn:microsoft.com/office/officeart/2005/8/layout/vList2"/>
    <dgm:cxn modelId="{1B6AA1F3-B9A2-4534-8C49-5569A76BC633}" type="presParOf" srcId="{35287DC3-A696-4764-BF5C-7288C2F45A69}" destId="{DCAF1ED8-5C08-4873-AFEC-C5416B5816C3}" srcOrd="9" destOrd="0" presId="urn:microsoft.com/office/officeart/2005/8/layout/vList2"/>
    <dgm:cxn modelId="{808D9414-E4B3-484D-8962-5AA00D2589FD}" type="presParOf" srcId="{35287DC3-A696-4764-BF5C-7288C2F45A69}" destId="{FD4F7654-6F64-4D34-9F13-9F47931B8BD5}" srcOrd="10" destOrd="0" presId="urn:microsoft.com/office/officeart/2005/8/layout/vList2"/>
    <dgm:cxn modelId="{C980BAD2-4522-4CB8-980D-9DAB47042566}" type="presParOf" srcId="{35287DC3-A696-4764-BF5C-7288C2F45A69}" destId="{5886B351-79B4-4F27-8E40-04351507F411}" srcOrd="11" destOrd="0" presId="urn:microsoft.com/office/officeart/2005/8/layout/vList2"/>
    <dgm:cxn modelId="{24DE53E7-608A-49CE-A6E5-E0876F47D9BA}" type="presParOf" srcId="{35287DC3-A696-4764-BF5C-7288C2F45A69}" destId="{399AA486-D454-4F35-860F-1EE44AEEECF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1B8F64-005A-488C-99E5-B81EC8893026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F53651E4-9AAA-4AB6-9897-EE3A965571D8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Risco de Vida</a:t>
          </a:r>
        </a:p>
      </dgm:t>
    </dgm:pt>
    <dgm:pt modelId="{101BB540-7283-464B-AF5C-973BCD201985}" type="parTrans" cxnId="{55DD7CAC-A693-49CE-B5C3-C5E5806A8CC2}">
      <dgm:prSet/>
      <dgm:spPr/>
      <dgm:t>
        <a:bodyPr/>
        <a:lstStyle/>
        <a:p>
          <a:endParaRPr lang="pt-BR"/>
        </a:p>
      </dgm:t>
    </dgm:pt>
    <dgm:pt modelId="{7895CB24-3E05-47C4-9C00-FE86FC9F22A3}" type="sibTrans" cxnId="{55DD7CAC-A693-49CE-B5C3-C5E5806A8CC2}">
      <dgm:prSet/>
      <dgm:spPr/>
      <dgm:t>
        <a:bodyPr/>
        <a:lstStyle/>
        <a:p>
          <a:endParaRPr lang="pt-BR"/>
        </a:p>
      </dgm:t>
    </dgm:pt>
    <dgm:pt modelId="{11FBFA14-EC24-4A5E-BA14-F6AC5792E153}">
      <dgm:prSet phldrT="[Texto]" custT="1"/>
      <dgm:spPr/>
      <dgm:t>
        <a:bodyPr/>
        <a:lstStyle/>
        <a:p>
          <a:pPr marL="174625" indent="0" algn="l">
            <a:buNone/>
          </a:pPr>
          <a:r>
            <a:rPr lang="pt-BR" sz="3200" dirty="0"/>
            <a:t>Está morrendo?</a:t>
          </a:r>
        </a:p>
      </dgm:t>
    </dgm:pt>
    <dgm:pt modelId="{7114B6CF-4D04-4F93-9A0F-0F434ABDEF11}" type="parTrans" cxnId="{A6927130-2284-4002-880A-8697831B5E4C}">
      <dgm:prSet/>
      <dgm:spPr/>
      <dgm:t>
        <a:bodyPr/>
        <a:lstStyle/>
        <a:p>
          <a:endParaRPr lang="pt-BR"/>
        </a:p>
      </dgm:t>
    </dgm:pt>
    <dgm:pt modelId="{F4CCBD90-2EF1-4DFC-AD5F-F11FEA11C019}" type="sibTrans" cxnId="{A6927130-2284-4002-880A-8697831B5E4C}">
      <dgm:prSet/>
      <dgm:spPr/>
      <dgm:t>
        <a:bodyPr/>
        <a:lstStyle/>
        <a:p>
          <a:endParaRPr lang="pt-BR"/>
        </a:p>
      </dgm:t>
    </dgm:pt>
    <dgm:pt modelId="{FB29E4DE-8704-4B8E-BADD-B94D5398FB10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Diagnóstico Diferencial</a:t>
          </a:r>
        </a:p>
      </dgm:t>
    </dgm:pt>
    <dgm:pt modelId="{85C3224C-BAF2-4D64-8BBA-5EB03FDBBA88}" type="parTrans" cxnId="{3038585A-BE69-4ED2-8B06-8A8B75FDE98C}">
      <dgm:prSet/>
      <dgm:spPr/>
      <dgm:t>
        <a:bodyPr/>
        <a:lstStyle/>
        <a:p>
          <a:endParaRPr lang="pt-BR"/>
        </a:p>
      </dgm:t>
    </dgm:pt>
    <dgm:pt modelId="{E7E0D03A-880F-4C2D-9045-281163975936}" type="sibTrans" cxnId="{3038585A-BE69-4ED2-8B06-8A8B75FDE98C}">
      <dgm:prSet/>
      <dgm:spPr/>
      <dgm:t>
        <a:bodyPr/>
        <a:lstStyle/>
        <a:p>
          <a:endParaRPr lang="pt-BR"/>
        </a:p>
      </dgm:t>
    </dgm:pt>
    <dgm:pt modelId="{13193DF0-026B-4153-86FA-F3FB40345F54}">
      <dgm:prSet phldrT="[Texto]" custT="1"/>
      <dgm:spPr/>
      <dgm:t>
        <a:bodyPr/>
        <a:lstStyle/>
        <a:p>
          <a:pPr>
            <a:buNone/>
          </a:pPr>
          <a:r>
            <a:rPr lang="pt-BR" sz="3200" dirty="0"/>
            <a:t>Qual a causa do quadro?</a:t>
          </a:r>
        </a:p>
      </dgm:t>
    </dgm:pt>
    <dgm:pt modelId="{323EA294-20AA-41F1-A222-7B0CFB0E5306}" type="parTrans" cxnId="{65E6445F-210A-40ED-884A-15F4C87540C1}">
      <dgm:prSet/>
      <dgm:spPr/>
      <dgm:t>
        <a:bodyPr/>
        <a:lstStyle/>
        <a:p>
          <a:endParaRPr lang="pt-BR"/>
        </a:p>
      </dgm:t>
    </dgm:pt>
    <dgm:pt modelId="{533DABD3-6EC9-44F8-AF52-577AAD53E281}" type="sibTrans" cxnId="{65E6445F-210A-40ED-884A-15F4C87540C1}">
      <dgm:prSet/>
      <dgm:spPr/>
      <dgm:t>
        <a:bodyPr/>
        <a:lstStyle/>
        <a:p>
          <a:endParaRPr lang="pt-BR"/>
        </a:p>
      </dgm:t>
    </dgm:pt>
    <dgm:pt modelId="{C5062175-F907-41FB-8CA4-DC267EC44F5F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Estadiamento</a:t>
          </a:r>
        </a:p>
      </dgm:t>
    </dgm:pt>
    <dgm:pt modelId="{524CE025-2EF0-49AD-9B5A-1957CA5D9BFD}" type="parTrans" cxnId="{665D2A20-727E-4C47-807B-ACE5AE3328D7}">
      <dgm:prSet/>
      <dgm:spPr/>
      <dgm:t>
        <a:bodyPr/>
        <a:lstStyle/>
        <a:p>
          <a:endParaRPr lang="pt-BR"/>
        </a:p>
      </dgm:t>
    </dgm:pt>
    <dgm:pt modelId="{ADE808C6-618C-4736-98AF-2B37717C0AC8}" type="sibTrans" cxnId="{665D2A20-727E-4C47-807B-ACE5AE3328D7}">
      <dgm:prSet/>
      <dgm:spPr/>
      <dgm:t>
        <a:bodyPr/>
        <a:lstStyle/>
        <a:p>
          <a:endParaRPr lang="pt-BR"/>
        </a:p>
      </dgm:t>
    </dgm:pt>
    <dgm:pt modelId="{A551AD94-F2D2-40EC-BF92-CE9C653F1857}">
      <dgm:prSet phldrT="[Texto]" custT="1"/>
      <dgm:spPr/>
      <dgm:t>
        <a:bodyPr/>
        <a:lstStyle/>
        <a:p>
          <a:pPr algn="r">
            <a:buNone/>
          </a:pPr>
          <a:r>
            <a:rPr lang="pt-BR" sz="3200" dirty="0"/>
            <a:t>Gravidade, prognóstico</a:t>
          </a:r>
        </a:p>
      </dgm:t>
    </dgm:pt>
    <dgm:pt modelId="{29748B57-16B3-4F2F-9774-77C7B268827F}" type="parTrans" cxnId="{CB8E20FE-BDE9-4649-B430-F77CD92D4E6E}">
      <dgm:prSet/>
      <dgm:spPr/>
      <dgm:t>
        <a:bodyPr/>
        <a:lstStyle/>
        <a:p>
          <a:endParaRPr lang="pt-BR"/>
        </a:p>
      </dgm:t>
    </dgm:pt>
    <dgm:pt modelId="{385A9E05-2DB4-442F-A829-2CB18BB71452}" type="sibTrans" cxnId="{CB8E20FE-BDE9-4649-B430-F77CD92D4E6E}">
      <dgm:prSet/>
      <dgm:spPr/>
      <dgm:t>
        <a:bodyPr/>
        <a:lstStyle/>
        <a:p>
          <a:endParaRPr lang="pt-BR"/>
        </a:p>
      </dgm:t>
    </dgm:pt>
    <dgm:pt modelId="{7B9E8AF8-48A8-4840-83C4-AE0D4A35C47A}" type="pres">
      <dgm:prSet presAssocID="{B41B8F64-005A-488C-99E5-B81EC8893026}" presName="rootnode" presStyleCnt="0">
        <dgm:presLayoutVars>
          <dgm:chMax/>
          <dgm:chPref/>
          <dgm:dir/>
          <dgm:animLvl val="lvl"/>
        </dgm:presLayoutVars>
      </dgm:prSet>
      <dgm:spPr/>
    </dgm:pt>
    <dgm:pt modelId="{00963358-BED2-4156-88B1-9525D63094DE}" type="pres">
      <dgm:prSet presAssocID="{F53651E4-9AAA-4AB6-9897-EE3A965571D8}" presName="composite" presStyleCnt="0"/>
      <dgm:spPr/>
    </dgm:pt>
    <dgm:pt modelId="{2211A24E-EBB1-4116-8AA4-8D9373C71C38}" type="pres">
      <dgm:prSet presAssocID="{F53651E4-9AAA-4AB6-9897-EE3A965571D8}" presName="bentUpArrow1" presStyleLbl="alignImgPlace1" presStyleIdx="0" presStyleCnt="2" custLinFactNeighborX="-860" custLinFactNeighborY="-1058"/>
      <dgm:spPr/>
    </dgm:pt>
    <dgm:pt modelId="{58F09DA2-E90A-4343-9A80-630031CD9A90}" type="pres">
      <dgm:prSet presAssocID="{F53651E4-9AAA-4AB6-9897-EE3A965571D8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0E1C0586-66E5-474A-90FB-185419704522}" type="pres">
      <dgm:prSet presAssocID="{F53651E4-9AAA-4AB6-9897-EE3A965571D8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094177F-1E98-41E0-9785-281DC8BF20EA}" type="pres">
      <dgm:prSet presAssocID="{7895CB24-3E05-47C4-9C00-FE86FC9F22A3}" presName="sibTrans" presStyleCnt="0"/>
      <dgm:spPr/>
    </dgm:pt>
    <dgm:pt modelId="{1D101078-6AEC-41D5-961E-8B6A058AB22F}" type="pres">
      <dgm:prSet presAssocID="{FB29E4DE-8704-4B8E-BADD-B94D5398FB10}" presName="composite" presStyleCnt="0"/>
      <dgm:spPr/>
    </dgm:pt>
    <dgm:pt modelId="{E53EFEFB-B6E3-4579-89A1-5D73F9765E92}" type="pres">
      <dgm:prSet presAssocID="{FB29E4DE-8704-4B8E-BADD-B94D5398FB10}" presName="bentUpArrow1" presStyleLbl="alignImgPlace1" presStyleIdx="1" presStyleCnt="2"/>
      <dgm:spPr/>
    </dgm:pt>
    <dgm:pt modelId="{83286227-1A9A-4D83-90DE-07A81E596C36}" type="pres">
      <dgm:prSet presAssocID="{FB29E4DE-8704-4B8E-BADD-B94D5398FB1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7B171BA-5696-4867-A82C-BFB61BE08C6F}" type="pres">
      <dgm:prSet presAssocID="{FB29E4DE-8704-4B8E-BADD-B94D5398FB10}" presName="ChildText" presStyleLbl="revTx" presStyleIdx="1" presStyleCnt="3" custScaleX="124304" custLinFactNeighborX="18090" custLinFactNeighborY="4200">
        <dgm:presLayoutVars>
          <dgm:chMax val="0"/>
          <dgm:chPref val="0"/>
          <dgm:bulletEnabled val="1"/>
        </dgm:presLayoutVars>
      </dgm:prSet>
      <dgm:spPr/>
    </dgm:pt>
    <dgm:pt modelId="{3E143F4C-25FA-4556-A34C-0C8226789FD9}" type="pres">
      <dgm:prSet presAssocID="{E7E0D03A-880F-4C2D-9045-281163975936}" presName="sibTrans" presStyleCnt="0"/>
      <dgm:spPr/>
    </dgm:pt>
    <dgm:pt modelId="{3FF034FB-44E0-417C-95C3-BF181D0CC098}" type="pres">
      <dgm:prSet presAssocID="{C5062175-F907-41FB-8CA4-DC267EC44F5F}" presName="composite" presStyleCnt="0"/>
      <dgm:spPr/>
    </dgm:pt>
    <dgm:pt modelId="{E61E625F-1882-4CFD-9227-13CD5C615004}" type="pres">
      <dgm:prSet presAssocID="{C5062175-F907-41FB-8CA4-DC267EC44F5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63BDDD9-07D7-4175-BFFF-86280A933EED}" type="pres">
      <dgm:prSet presAssocID="{C5062175-F907-41FB-8CA4-DC267EC44F5F}" presName="FinalChildText" presStyleLbl="revTx" presStyleIdx="2" presStyleCnt="3" custScaleX="134486" custScaleY="95799" custLinFactNeighborX="-22239" custLinFactNeighborY="-70">
        <dgm:presLayoutVars>
          <dgm:chMax val="0"/>
          <dgm:chPref val="0"/>
          <dgm:bulletEnabled val="1"/>
        </dgm:presLayoutVars>
      </dgm:prSet>
      <dgm:spPr/>
    </dgm:pt>
  </dgm:ptLst>
  <dgm:cxnLst>
    <dgm:cxn modelId="{844AEE16-751B-4504-81A4-65A1B1954198}" type="presOf" srcId="{11FBFA14-EC24-4A5E-BA14-F6AC5792E153}" destId="{0E1C0586-66E5-474A-90FB-185419704522}" srcOrd="0" destOrd="0" presId="urn:microsoft.com/office/officeart/2005/8/layout/StepDownProcess"/>
    <dgm:cxn modelId="{C7115B1B-03E8-4CAA-8860-C99D8DA98ACF}" type="presOf" srcId="{FB29E4DE-8704-4B8E-BADD-B94D5398FB10}" destId="{83286227-1A9A-4D83-90DE-07A81E596C36}" srcOrd="0" destOrd="0" presId="urn:microsoft.com/office/officeart/2005/8/layout/StepDownProcess"/>
    <dgm:cxn modelId="{665D2A20-727E-4C47-807B-ACE5AE3328D7}" srcId="{B41B8F64-005A-488C-99E5-B81EC8893026}" destId="{C5062175-F907-41FB-8CA4-DC267EC44F5F}" srcOrd="2" destOrd="0" parTransId="{524CE025-2EF0-49AD-9B5A-1957CA5D9BFD}" sibTransId="{ADE808C6-618C-4736-98AF-2B37717C0AC8}"/>
    <dgm:cxn modelId="{60BC4B2B-B179-44D2-99FB-8F7382258417}" type="presOf" srcId="{B41B8F64-005A-488C-99E5-B81EC8893026}" destId="{7B9E8AF8-48A8-4840-83C4-AE0D4A35C47A}" srcOrd="0" destOrd="0" presId="urn:microsoft.com/office/officeart/2005/8/layout/StepDownProcess"/>
    <dgm:cxn modelId="{A6927130-2284-4002-880A-8697831B5E4C}" srcId="{F53651E4-9AAA-4AB6-9897-EE3A965571D8}" destId="{11FBFA14-EC24-4A5E-BA14-F6AC5792E153}" srcOrd="0" destOrd="0" parTransId="{7114B6CF-4D04-4F93-9A0F-0F434ABDEF11}" sibTransId="{F4CCBD90-2EF1-4DFC-AD5F-F11FEA11C019}"/>
    <dgm:cxn modelId="{05BB885B-0AD0-4E1C-B55A-1A5A23754ECC}" type="presOf" srcId="{A551AD94-F2D2-40EC-BF92-CE9C653F1857}" destId="{863BDDD9-07D7-4175-BFFF-86280A933EED}" srcOrd="0" destOrd="0" presId="urn:microsoft.com/office/officeart/2005/8/layout/StepDownProcess"/>
    <dgm:cxn modelId="{65E6445F-210A-40ED-884A-15F4C87540C1}" srcId="{FB29E4DE-8704-4B8E-BADD-B94D5398FB10}" destId="{13193DF0-026B-4153-86FA-F3FB40345F54}" srcOrd="0" destOrd="0" parTransId="{323EA294-20AA-41F1-A222-7B0CFB0E5306}" sibTransId="{533DABD3-6EC9-44F8-AF52-577AAD53E281}"/>
    <dgm:cxn modelId="{543C5A62-8E7F-4E15-9C91-088084C95F47}" type="presOf" srcId="{F53651E4-9AAA-4AB6-9897-EE3A965571D8}" destId="{58F09DA2-E90A-4343-9A80-630031CD9A90}" srcOrd="0" destOrd="0" presId="urn:microsoft.com/office/officeart/2005/8/layout/StepDownProcess"/>
    <dgm:cxn modelId="{3038585A-BE69-4ED2-8B06-8A8B75FDE98C}" srcId="{B41B8F64-005A-488C-99E5-B81EC8893026}" destId="{FB29E4DE-8704-4B8E-BADD-B94D5398FB10}" srcOrd="1" destOrd="0" parTransId="{85C3224C-BAF2-4D64-8BBA-5EB03FDBBA88}" sibTransId="{E7E0D03A-880F-4C2D-9045-281163975936}"/>
    <dgm:cxn modelId="{F217CD89-CAEC-4A73-9455-08FA1E182571}" type="presOf" srcId="{C5062175-F907-41FB-8CA4-DC267EC44F5F}" destId="{E61E625F-1882-4CFD-9227-13CD5C615004}" srcOrd="0" destOrd="0" presId="urn:microsoft.com/office/officeart/2005/8/layout/StepDownProcess"/>
    <dgm:cxn modelId="{55DD7CAC-A693-49CE-B5C3-C5E5806A8CC2}" srcId="{B41B8F64-005A-488C-99E5-B81EC8893026}" destId="{F53651E4-9AAA-4AB6-9897-EE3A965571D8}" srcOrd="0" destOrd="0" parTransId="{101BB540-7283-464B-AF5C-973BCD201985}" sibTransId="{7895CB24-3E05-47C4-9C00-FE86FC9F22A3}"/>
    <dgm:cxn modelId="{E3C1F9F1-3884-443C-92E7-62B7ED1DE000}" type="presOf" srcId="{13193DF0-026B-4153-86FA-F3FB40345F54}" destId="{B7B171BA-5696-4867-A82C-BFB61BE08C6F}" srcOrd="0" destOrd="0" presId="urn:microsoft.com/office/officeart/2005/8/layout/StepDownProcess"/>
    <dgm:cxn modelId="{CB8E20FE-BDE9-4649-B430-F77CD92D4E6E}" srcId="{C5062175-F907-41FB-8CA4-DC267EC44F5F}" destId="{A551AD94-F2D2-40EC-BF92-CE9C653F1857}" srcOrd="0" destOrd="0" parTransId="{29748B57-16B3-4F2F-9774-77C7B268827F}" sibTransId="{385A9E05-2DB4-442F-A829-2CB18BB71452}"/>
    <dgm:cxn modelId="{24EF9EA5-2ED9-4B2D-A5B1-2EFD763E967C}" type="presParOf" srcId="{7B9E8AF8-48A8-4840-83C4-AE0D4A35C47A}" destId="{00963358-BED2-4156-88B1-9525D63094DE}" srcOrd="0" destOrd="0" presId="urn:microsoft.com/office/officeart/2005/8/layout/StepDownProcess"/>
    <dgm:cxn modelId="{30D8FA5C-7B4C-4E87-877F-D907D344104E}" type="presParOf" srcId="{00963358-BED2-4156-88B1-9525D63094DE}" destId="{2211A24E-EBB1-4116-8AA4-8D9373C71C38}" srcOrd="0" destOrd="0" presId="urn:microsoft.com/office/officeart/2005/8/layout/StepDownProcess"/>
    <dgm:cxn modelId="{B03ED882-12A9-4080-AAFB-6C00569AD350}" type="presParOf" srcId="{00963358-BED2-4156-88B1-9525D63094DE}" destId="{58F09DA2-E90A-4343-9A80-630031CD9A90}" srcOrd="1" destOrd="0" presId="urn:microsoft.com/office/officeart/2005/8/layout/StepDownProcess"/>
    <dgm:cxn modelId="{CD849558-48C8-44DA-8342-D99B5A5007ED}" type="presParOf" srcId="{00963358-BED2-4156-88B1-9525D63094DE}" destId="{0E1C0586-66E5-474A-90FB-185419704522}" srcOrd="2" destOrd="0" presId="urn:microsoft.com/office/officeart/2005/8/layout/StepDownProcess"/>
    <dgm:cxn modelId="{78B2F9ED-7EB2-4232-B09D-BACA5A7776DE}" type="presParOf" srcId="{7B9E8AF8-48A8-4840-83C4-AE0D4A35C47A}" destId="{F094177F-1E98-41E0-9785-281DC8BF20EA}" srcOrd="1" destOrd="0" presId="urn:microsoft.com/office/officeart/2005/8/layout/StepDownProcess"/>
    <dgm:cxn modelId="{80106A60-FB2F-4B83-B12C-60ABBFA9962F}" type="presParOf" srcId="{7B9E8AF8-48A8-4840-83C4-AE0D4A35C47A}" destId="{1D101078-6AEC-41D5-961E-8B6A058AB22F}" srcOrd="2" destOrd="0" presId="urn:microsoft.com/office/officeart/2005/8/layout/StepDownProcess"/>
    <dgm:cxn modelId="{EFE523B5-BC63-4C17-8104-0EEC77C39F62}" type="presParOf" srcId="{1D101078-6AEC-41D5-961E-8B6A058AB22F}" destId="{E53EFEFB-B6E3-4579-89A1-5D73F9765E92}" srcOrd="0" destOrd="0" presId="urn:microsoft.com/office/officeart/2005/8/layout/StepDownProcess"/>
    <dgm:cxn modelId="{435D295B-861F-42E8-8343-1EDE2BD4F990}" type="presParOf" srcId="{1D101078-6AEC-41D5-961E-8B6A058AB22F}" destId="{83286227-1A9A-4D83-90DE-07A81E596C36}" srcOrd="1" destOrd="0" presId="urn:microsoft.com/office/officeart/2005/8/layout/StepDownProcess"/>
    <dgm:cxn modelId="{030287F3-4416-4648-93FB-AA79BD668738}" type="presParOf" srcId="{1D101078-6AEC-41D5-961E-8B6A058AB22F}" destId="{B7B171BA-5696-4867-A82C-BFB61BE08C6F}" srcOrd="2" destOrd="0" presId="urn:microsoft.com/office/officeart/2005/8/layout/StepDownProcess"/>
    <dgm:cxn modelId="{5F7F8471-BD74-41F2-A521-0D632AB0B0E7}" type="presParOf" srcId="{7B9E8AF8-48A8-4840-83C4-AE0D4A35C47A}" destId="{3E143F4C-25FA-4556-A34C-0C8226789FD9}" srcOrd="3" destOrd="0" presId="urn:microsoft.com/office/officeart/2005/8/layout/StepDownProcess"/>
    <dgm:cxn modelId="{E4A6F723-D0EA-431A-88EA-1E67EA619054}" type="presParOf" srcId="{7B9E8AF8-48A8-4840-83C4-AE0D4A35C47A}" destId="{3FF034FB-44E0-417C-95C3-BF181D0CC098}" srcOrd="4" destOrd="0" presId="urn:microsoft.com/office/officeart/2005/8/layout/StepDownProcess"/>
    <dgm:cxn modelId="{AB5EF045-6753-40E9-A3C1-8002CD9B2569}" type="presParOf" srcId="{3FF034FB-44E0-417C-95C3-BF181D0CC098}" destId="{E61E625F-1882-4CFD-9227-13CD5C615004}" srcOrd="0" destOrd="0" presId="urn:microsoft.com/office/officeart/2005/8/layout/StepDownProcess"/>
    <dgm:cxn modelId="{5574C549-35D0-47D5-9280-0F6BA2CF3EB8}" type="presParOf" srcId="{3FF034FB-44E0-417C-95C3-BF181D0CC098}" destId="{863BDDD9-07D7-4175-BFFF-86280A933EE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2FC227-7A1B-496D-9A0A-DE3F852658D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A984B868-A80E-4E93-BA48-6D2F8EE4B287}">
      <dgm:prSet phldrT="[Texto]" custT="1"/>
      <dgm:spPr/>
      <dgm:t>
        <a:bodyPr/>
        <a:lstStyle/>
        <a:p>
          <a:pPr>
            <a:buClrTx/>
            <a:buSzTx/>
            <a:buFont typeface="+mj-lt"/>
            <a:buAutoNum type="arabicPeriod"/>
          </a:pPr>
          <a:r>
            <a:rPr kumimoji="0" lang="en-US" sz="2800" b="0" i="0" u="none" strike="noStrike" cap="none" spc="0" normalizeH="0" baseline="0" noProof="0" dirty="0" err="1">
              <a:ln/>
              <a:effectLst/>
              <a:uLnTx/>
              <a:uFillTx/>
              <a:latin typeface="Calibri"/>
              <a:ea typeface="+mn-ea"/>
              <a:cs typeface="+mn-cs"/>
            </a:rPr>
            <a:t>Aneurisma</a:t>
          </a:r>
          <a:r>
            <a:rPr kumimoji="0" lang="en-US" sz="2800" b="0" i="0" u="none" strike="noStrike" cap="none" spc="0" normalizeH="0" baseline="0" noProof="0" dirty="0">
              <a:ln/>
              <a:effectLst/>
              <a:uLnTx/>
              <a:uFillTx/>
              <a:latin typeface="Calibri"/>
              <a:ea typeface="+mn-ea"/>
              <a:cs typeface="+mn-cs"/>
            </a:rPr>
            <a:t> </a:t>
          </a:r>
          <a:r>
            <a:rPr kumimoji="0" lang="en-US" sz="2800" b="0" i="0" u="none" strike="noStrike" cap="none" spc="0" normalizeH="0" baseline="0" noProof="0" dirty="0" err="1">
              <a:ln/>
              <a:effectLst/>
              <a:uLnTx/>
              <a:uFillTx/>
              <a:latin typeface="Calibri"/>
              <a:ea typeface="+mn-ea"/>
              <a:cs typeface="+mn-cs"/>
            </a:rPr>
            <a:t>dissecante</a:t>
          </a:r>
          <a:endParaRPr lang="pt-BR" sz="2800" dirty="0"/>
        </a:p>
      </dgm:t>
    </dgm:pt>
    <dgm:pt modelId="{324EB464-AF3D-425B-8446-24C07DC49FC1}" type="parTrans" cxnId="{4855AFB7-692A-42E9-9F4C-C8E2C6EA5D1C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03E923CE-4011-4BE6-BA96-8842D235E333}" type="sibTrans" cxnId="{4855AFB7-692A-42E9-9F4C-C8E2C6EA5D1C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7DEE5C94-395A-4CC7-836B-C9EF8867F61E}">
      <dgm:prSet custT="1"/>
      <dgm:spPr/>
      <dgm:t>
        <a:bodyPr/>
        <a:lstStyle/>
        <a:p>
          <a:r>
            <a:rPr kumimoji="0" lang="en-US" sz="2800" b="0" i="0" u="none" strike="noStrike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Embolia pulmonar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C8F9E51A-64ED-45F8-85B1-E59A513DC7D6}" type="parTrans" cxnId="{BEA7DCB4-3EFC-4428-833F-1674A2F0111F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CAF68813-F4B6-4F4A-ACCE-481171C5B7D8}" type="sibTrans" cxnId="{BEA7DCB4-3EFC-4428-833F-1674A2F0111F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35D98FB4-69DC-4F38-B5E8-061DE64F4232}">
      <dgm:prSet custT="1"/>
      <dgm:spPr/>
      <dgm:t>
        <a:bodyPr/>
        <a:lstStyle/>
        <a:p>
          <a:r>
            <a:rPr lang="en-US" sz="2800">
              <a:latin typeface="Calibri"/>
            </a:rPr>
            <a:t>Pneumotórax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6BC36B30-2C40-4A3C-94D9-6D119DE2B105}" type="parTrans" cxnId="{A81FD394-99BC-4A87-806E-6171C1C6E195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CF91019E-4C5A-4E97-A5D5-30F0B54C60C3}" type="sibTrans" cxnId="{A81FD394-99BC-4A87-806E-6171C1C6E195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532B496E-2C8A-462C-BB8A-E0E4C7BD818F}">
      <dgm:prSet custT="1"/>
      <dgm:spPr/>
      <dgm:t>
        <a:bodyPr/>
        <a:lstStyle/>
        <a:p>
          <a:r>
            <a:rPr kumimoji="0" lang="en-US" sz="2800" b="0" i="0" u="none" strike="noStrike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Pneumonia / pleurite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D5453F06-A176-488B-8281-7185E738253A}" type="parTrans" cxnId="{02320164-2055-437A-B6D0-FA7ED58B8AB6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38BE5C45-A3B6-480E-BD4B-2943FC075694}" type="sibTrans" cxnId="{02320164-2055-437A-B6D0-FA7ED58B8AB6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E0BEF68B-9B0D-4BD8-B423-C0E2972C1289}">
      <dgm:prSet custT="1"/>
      <dgm:spPr/>
      <dgm:t>
        <a:bodyPr/>
        <a:lstStyle/>
        <a:p>
          <a:r>
            <a:rPr lang="en-US" sz="2800">
              <a:latin typeface="Calibri"/>
            </a:rPr>
            <a:t>Pericardite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9B72E494-1C37-454F-8C7B-89E8B91617D3}" type="parTrans" cxnId="{EC5E7FB6-DFB5-4C70-8CEF-147077758BDE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FE2B54D9-6E54-4BCA-8531-C9CB699D64AE}" type="sibTrans" cxnId="{EC5E7FB6-DFB5-4C70-8CEF-147077758BDE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8C5ADE66-80E5-442B-AFBE-AFD06CB9C840}">
      <dgm:prSet custT="1"/>
      <dgm:spPr/>
      <dgm:t>
        <a:bodyPr/>
        <a:lstStyle/>
        <a:p>
          <a:r>
            <a:rPr kumimoji="0" lang="en-US" sz="2800" b="0" i="0" u="none" strike="noStrike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Esofagite e espasmo esofageano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1902AFB0-70AE-4C4C-B828-1ABD4D68C7C5}" type="parTrans" cxnId="{9DD0FDF6-B50C-4730-A2F4-27A03EA35492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56045F35-9187-4460-BEAB-8A240F2F4666}" type="sibTrans" cxnId="{9DD0FDF6-B50C-4730-A2F4-27A03EA35492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FFEE2258-A52E-4C32-A657-E6049FCB7E35}">
      <dgm:prSet custT="1"/>
      <dgm:spPr/>
      <dgm:t>
        <a:bodyPr/>
        <a:lstStyle/>
        <a:p>
          <a:r>
            <a:rPr lang="en-US" sz="2800">
              <a:latin typeface="Calibri"/>
            </a:rPr>
            <a:t>Costocondrite</a:t>
          </a:r>
          <a:endParaRPr kumimoji="0" lang="en-US" sz="2800" b="0" i="0" u="none" strike="noStrike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gm:t>
    </dgm:pt>
    <dgm:pt modelId="{C13366AD-3AA9-4A10-98CF-C434084BB40A}" type="parTrans" cxnId="{B0E6005B-75A1-4E25-8FE1-28A89F6BFA21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9BD8FBD0-0AA3-4944-9122-902C2BCF86A1}" type="sibTrans" cxnId="{B0E6005B-75A1-4E25-8FE1-28A89F6BFA21}">
      <dgm:prSet/>
      <dgm:spPr/>
      <dgm:t>
        <a:bodyPr/>
        <a:lstStyle/>
        <a:p>
          <a:endParaRPr lang="pt-BR" sz="2000">
            <a:solidFill>
              <a:schemeClr val="bg1"/>
            </a:solidFill>
          </a:endParaRPr>
        </a:p>
      </dgm:t>
    </dgm:pt>
    <dgm:pt modelId="{94A37F0B-D089-4F20-A753-C128C3B7A000}" type="pres">
      <dgm:prSet presAssocID="{3C2FC227-7A1B-496D-9A0A-DE3F852658DF}" presName="linear" presStyleCnt="0">
        <dgm:presLayoutVars>
          <dgm:dir/>
          <dgm:animLvl val="lvl"/>
          <dgm:resizeHandles val="exact"/>
        </dgm:presLayoutVars>
      </dgm:prSet>
      <dgm:spPr/>
    </dgm:pt>
    <dgm:pt modelId="{CC71A322-21F2-448C-B34D-29CA7E10A88B}" type="pres">
      <dgm:prSet presAssocID="{A984B868-A80E-4E93-BA48-6D2F8EE4B287}" presName="parentLin" presStyleCnt="0"/>
      <dgm:spPr/>
    </dgm:pt>
    <dgm:pt modelId="{A43AD10D-73BE-4F21-B5CA-008797FA8741}" type="pres">
      <dgm:prSet presAssocID="{A984B868-A80E-4E93-BA48-6D2F8EE4B287}" presName="parentLeftMargin" presStyleLbl="node1" presStyleIdx="0" presStyleCnt="7"/>
      <dgm:spPr/>
    </dgm:pt>
    <dgm:pt modelId="{65C94CBB-F77C-4200-880E-C03A6F9CC1E9}" type="pres">
      <dgm:prSet presAssocID="{A984B868-A80E-4E93-BA48-6D2F8EE4B28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61EA2F1-E4B4-42FE-A97D-E343BAD4361C}" type="pres">
      <dgm:prSet presAssocID="{A984B868-A80E-4E93-BA48-6D2F8EE4B287}" presName="negativeSpace" presStyleCnt="0"/>
      <dgm:spPr/>
    </dgm:pt>
    <dgm:pt modelId="{6BD6CFF6-3377-45DD-BA38-52F31730843D}" type="pres">
      <dgm:prSet presAssocID="{A984B868-A80E-4E93-BA48-6D2F8EE4B287}" presName="childText" presStyleLbl="conFgAcc1" presStyleIdx="0" presStyleCnt="7">
        <dgm:presLayoutVars>
          <dgm:bulletEnabled val="1"/>
        </dgm:presLayoutVars>
      </dgm:prSet>
      <dgm:spPr/>
    </dgm:pt>
    <dgm:pt modelId="{41F7C29E-08FA-4CA3-9EBF-37E94EDCED2F}" type="pres">
      <dgm:prSet presAssocID="{03E923CE-4011-4BE6-BA96-8842D235E333}" presName="spaceBetweenRectangles" presStyleCnt="0"/>
      <dgm:spPr/>
    </dgm:pt>
    <dgm:pt modelId="{3F01B99D-2F60-446A-80AB-55BA7C2377CA}" type="pres">
      <dgm:prSet presAssocID="{7DEE5C94-395A-4CC7-836B-C9EF8867F61E}" presName="parentLin" presStyleCnt="0"/>
      <dgm:spPr/>
    </dgm:pt>
    <dgm:pt modelId="{B9BFE6F6-F580-4386-8DEC-0B0745F764EB}" type="pres">
      <dgm:prSet presAssocID="{7DEE5C94-395A-4CC7-836B-C9EF8867F61E}" presName="parentLeftMargin" presStyleLbl="node1" presStyleIdx="0" presStyleCnt="7"/>
      <dgm:spPr/>
    </dgm:pt>
    <dgm:pt modelId="{EC5012F1-7B12-4F95-9E86-356C97BF6E60}" type="pres">
      <dgm:prSet presAssocID="{7DEE5C94-395A-4CC7-836B-C9EF8867F61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D27F655-055A-41DF-B696-D311A7178E39}" type="pres">
      <dgm:prSet presAssocID="{7DEE5C94-395A-4CC7-836B-C9EF8867F61E}" presName="negativeSpace" presStyleCnt="0"/>
      <dgm:spPr/>
    </dgm:pt>
    <dgm:pt modelId="{77F362B5-400B-4F4E-8DD0-C0C6EA9163B4}" type="pres">
      <dgm:prSet presAssocID="{7DEE5C94-395A-4CC7-836B-C9EF8867F61E}" presName="childText" presStyleLbl="conFgAcc1" presStyleIdx="1" presStyleCnt="7">
        <dgm:presLayoutVars>
          <dgm:bulletEnabled val="1"/>
        </dgm:presLayoutVars>
      </dgm:prSet>
      <dgm:spPr/>
    </dgm:pt>
    <dgm:pt modelId="{015ADE87-4823-40C6-94B9-DFB55F5459BD}" type="pres">
      <dgm:prSet presAssocID="{CAF68813-F4B6-4F4A-ACCE-481171C5B7D8}" presName="spaceBetweenRectangles" presStyleCnt="0"/>
      <dgm:spPr/>
    </dgm:pt>
    <dgm:pt modelId="{55216151-3609-4BE0-85FA-1D66E0AB3457}" type="pres">
      <dgm:prSet presAssocID="{35D98FB4-69DC-4F38-B5E8-061DE64F4232}" presName="parentLin" presStyleCnt="0"/>
      <dgm:spPr/>
    </dgm:pt>
    <dgm:pt modelId="{62F1812D-2AD3-47FE-8698-BCFEC3CF3439}" type="pres">
      <dgm:prSet presAssocID="{35D98FB4-69DC-4F38-B5E8-061DE64F4232}" presName="parentLeftMargin" presStyleLbl="node1" presStyleIdx="1" presStyleCnt="7"/>
      <dgm:spPr/>
    </dgm:pt>
    <dgm:pt modelId="{95CF4407-6A72-417D-8123-9EF7EA42A7B3}" type="pres">
      <dgm:prSet presAssocID="{35D98FB4-69DC-4F38-B5E8-061DE64F423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ABCE3DB-7EF3-4E14-A608-6DFB623146C5}" type="pres">
      <dgm:prSet presAssocID="{35D98FB4-69DC-4F38-B5E8-061DE64F4232}" presName="negativeSpace" presStyleCnt="0"/>
      <dgm:spPr/>
    </dgm:pt>
    <dgm:pt modelId="{D34C04FB-3556-423A-8BFB-F12BB7D3D1FD}" type="pres">
      <dgm:prSet presAssocID="{35D98FB4-69DC-4F38-B5E8-061DE64F4232}" presName="childText" presStyleLbl="conFgAcc1" presStyleIdx="2" presStyleCnt="7">
        <dgm:presLayoutVars>
          <dgm:bulletEnabled val="1"/>
        </dgm:presLayoutVars>
      </dgm:prSet>
      <dgm:spPr/>
    </dgm:pt>
    <dgm:pt modelId="{BA0D826A-DCC9-4F9B-B128-FBC04F698748}" type="pres">
      <dgm:prSet presAssocID="{CF91019E-4C5A-4E97-A5D5-30F0B54C60C3}" presName="spaceBetweenRectangles" presStyleCnt="0"/>
      <dgm:spPr/>
    </dgm:pt>
    <dgm:pt modelId="{3F5CF807-F1B9-44D4-B047-5372A982FC47}" type="pres">
      <dgm:prSet presAssocID="{532B496E-2C8A-462C-BB8A-E0E4C7BD818F}" presName="parentLin" presStyleCnt="0"/>
      <dgm:spPr/>
    </dgm:pt>
    <dgm:pt modelId="{ECE11AFC-3039-4F8F-B045-19E8ECA4F86F}" type="pres">
      <dgm:prSet presAssocID="{532B496E-2C8A-462C-BB8A-E0E4C7BD818F}" presName="parentLeftMargin" presStyleLbl="node1" presStyleIdx="2" presStyleCnt="7"/>
      <dgm:spPr/>
    </dgm:pt>
    <dgm:pt modelId="{76E1A284-4586-4F15-BEB2-DE444BA4C09E}" type="pres">
      <dgm:prSet presAssocID="{532B496E-2C8A-462C-BB8A-E0E4C7BD818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F55F9F2-F8D0-4A94-AC2E-18FDB6A393FB}" type="pres">
      <dgm:prSet presAssocID="{532B496E-2C8A-462C-BB8A-E0E4C7BD818F}" presName="negativeSpace" presStyleCnt="0"/>
      <dgm:spPr/>
    </dgm:pt>
    <dgm:pt modelId="{ABE229C1-292C-4A96-B22A-425CD5264724}" type="pres">
      <dgm:prSet presAssocID="{532B496E-2C8A-462C-BB8A-E0E4C7BD818F}" presName="childText" presStyleLbl="conFgAcc1" presStyleIdx="3" presStyleCnt="7">
        <dgm:presLayoutVars>
          <dgm:bulletEnabled val="1"/>
        </dgm:presLayoutVars>
      </dgm:prSet>
      <dgm:spPr/>
    </dgm:pt>
    <dgm:pt modelId="{64F03DA8-C82D-4C9D-BB7A-700DA660639F}" type="pres">
      <dgm:prSet presAssocID="{38BE5C45-A3B6-480E-BD4B-2943FC075694}" presName="spaceBetweenRectangles" presStyleCnt="0"/>
      <dgm:spPr/>
    </dgm:pt>
    <dgm:pt modelId="{C0B5D854-B1A9-47A2-8C40-FEF7DEAD5FEC}" type="pres">
      <dgm:prSet presAssocID="{E0BEF68B-9B0D-4BD8-B423-C0E2972C1289}" presName="parentLin" presStyleCnt="0"/>
      <dgm:spPr/>
    </dgm:pt>
    <dgm:pt modelId="{0060A3A2-797A-4C3D-889B-8AECEF354A1F}" type="pres">
      <dgm:prSet presAssocID="{E0BEF68B-9B0D-4BD8-B423-C0E2972C1289}" presName="parentLeftMargin" presStyleLbl="node1" presStyleIdx="3" presStyleCnt="7"/>
      <dgm:spPr/>
    </dgm:pt>
    <dgm:pt modelId="{AC58D794-2895-48F3-8B6F-5BC6EDC0D406}" type="pres">
      <dgm:prSet presAssocID="{E0BEF68B-9B0D-4BD8-B423-C0E2972C128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26C2C52-989B-4443-9534-AA6120AF1D45}" type="pres">
      <dgm:prSet presAssocID="{E0BEF68B-9B0D-4BD8-B423-C0E2972C1289}" presName="negativeSpace" presStyleCnt="0"/>
      <dgm:spPr/>
    </dgm:pt>
    <dgm:pt modelId="{AE23AEB6-2C06-46DF-8A72-63677F273536}" type="pres">
      <dgm:prSet presAssocID="{E0BEF68B-9B0D-4BD8-B423-C0E2972C1289}" presName="childText" presStyleLbl="conFgAcc1" presStyleIdx="4" presStyleCnt="7">
        <dgm:presLayoutVars>
          <dgm:bulletEnabled val="1"/>
        </dgm:presLayoutVars>
      </dgm:prSet>
      <dgm:spPr/>
    </dgm:pt>
    <dgm:pt modelId="{8FCAACE2-A0CF-42EA-B203-769C62B9357E}" type="pres">
      <dgm:prSet presAssocID="{FE2B54D9-6E54-4BCA-8531-C9CB699D64AE}" presName="spaceBetweenRectangles" presStyleCnt="0"/>
      <dgm:spPr/>
    </dgm:pt>
    <dgm:pt modelId="{5080AE99-4616-403E-AAC7-7397D8F93ECF}" type="pres">
      <dgm:prSet presAssocID="{8C5ADE66-80E5-442B-AFBE-AFD06CB9C840}" presName="parentLin" presStyleCnt="0"/>
      <dgm:spPr/>
    </dgm:pt>
    <dgm:pt modelId="{F5FF72A9-022D-4C57-B793-25BA314D35FF}" type="pres">
      <dgm:prSet presAssocID="{8C5ADE66-80E5-442B-AFBE-AFD06CB9C840}" presName="parentLeftMargin" presStyleLbl="node1" presStyleIdx="4" presStyleCnt="7"/>
      <dgm:spPr/>
    </dgm:pt>
    <dgm:pt modelId="{5B460566-A4C1-4E5D-B60B-89DF804022FC}" type="pres">
      <dgm:prSet presAssocID="{8C5ADE66-80E5-442B-AFBE-AFD06CB9C8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B1C397-C1A8-4938-8B42-42E806E5711D}" type="pres">
      <dgm:prSet presAssocID="{8C5ADE66-80E5-442B-AFBE-AFD06CB9C840}" presName="negativeSpace" presStyleCnt="0"/>
      <dgm:spPr/>
    </dgm:pt>
    <dgm:pt modelId="{ADDDE8D9-8266-4FB5-B7BB-167BB8F443F8}" type="pres">
      <dgm:prSet presAssocID="{8C5ADE66-80E5-442B-AFBE-AFD06CB9C840}" presName="childText" presStyleLbl="conFgAcc1" presStyleIdx="5" presStyleCnt="7">
        <dgm:presLayoutVars>
          <dgm:bulletEnabled val="1"/>
        </dgm:presLayoutVars>
      </dgm:prSet>
      <dgm:spPr/>
    </dgm:pt>
    <dgm:pt modelId="{E4433ED1-3737-46E0-AFE6-FD4A6ECEB8F8}" type="pres">
      <dgm:prSet presAssocID="{56045F35-9187-4460-BEAB-8A240F2F4666}" presName="spaceBetweenRectangles" presStyleCnt="0"/>
      <dgm:spPr/>
    </dgm:pt>
    <dgm:pt modelId="{0D44CFF5-4F36-4822-8752-5A3AB21DEA19}" type="pres">
      <dgm:prSet presAssocID="{FFEE2258-A52E-4C32-A657-E6049FCB7E35}" presName="parentLin" presStyleCnt="0"/>
      <dgm:spPr/>
    </dgm:pt>
    <dgm:pt modelId="{88349317-5BD9-4B91-8BC3-F166CDF6CFAB}" type="pres">
      <dgm:prSet presAssocID="{FFEE2258-A52E-4C32-A657-E6049FCB7E35}" presName="parentLeftMargin" presStyleLbl="node1" presStyleIdx="5" presStyleCnt="7"/>
      <dgm:spPr/>
    </dgm:pt>
    <dgm:pt modelId="{FCAB471A-94D3-464A-AACE-2943AF7332CC}" type="pres">
      <dgm:prSet presAssocID="{FFEE2258-A52E-4C32-A657-E6049FCB7E35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84634A73-45A2-4968-9BFC-79462DE632DC}" type="pres">
      <dgm:prSet presAssocID="{FFEE2258-A52E-4C32-A657-E6049FCB7E35}" presName="negativeSpace" presStyleCnt="0"/>
      <dgm:spPr/>
    </dgm:pt>
    <dgm:pt modelId="{44F5F586-5E88-42CD-A0DD-A78C809CB509}" type="pres">
      <dgm:prSet presAssocID="{FFEE2258-A52E-4C32-A657-E6049FCB7E35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C767621-6DE2-4986-AEB7-616D9E1F8E9E}" type="presOf" srcId="{A984B868-A80E-4E93-BA48-6D2F8EE4B287}" destId="{65C94CBB-F77C-4200-880E-C03A6F9CC1E9}" srcOrd="1" destOrd="0" presId="urn:microsoft.com/office/officeart/2005/8/layout/list1"/>
    <dgm:cxn modelId="{5C82DC33-F28D-4B62-81E3-9092D2CA4F6C}" type="presOf" srcId="{8C5ADE66-80E5-442B-AFBE-AFD06CB9C840}" destId="{5B460566-A4C1-4E5D-B60B-89DF804022FC}" srcOrd="1" destOrd="0" presId="urn:microsoft.com/office/officeart/2005/8/layout/list1"/>
    <dgm:cxn modelId="{C0E0823C-5B3C-4A21-BE88-B61BF150695D}" type="presOf" srcId="{35D98FB4-69DC-4F38-B5E8-061DE64F4232}" destId="{95CF4407-6A72-417D-8123-9EF7EA42A7B3}" srcOrd="1" destOrd="0" presId="urn:microsoft.com/office/officeart/2005/8/layout/list1"/>
    <dgm:cxn modelId="{B0E6005B-75A1-4E25-8FE1-28A89F6BFA21}" srcId="{3C2FC227-7A1B-496D-9A0A-DE3F852658DF}" destId="{FFEE2258-A52E-4C32-A657-E6049FCB7E35}" srcOrd="6" destOrd="0" parTransId="{C13366AD-3AA9-4A10-98CF-C434084BB40A}" sibTransId="{9BD8FBD0-0AA3-4944-9122-902C2BCF86A1}"/>
    <dgm:cxn modelId="{1C567E42-61C9-464B-9DF2-92E8899C253D}" type="presOf" srcId="{E0BEF68B-9B0D-4BD8-B423-C0E2972C1289}" destId="{AC58D794-2895-48F3-8B6F-5BC6EDC0D406}" srcOrd="1" destOrd="0" presId="urn:microsoft.com/office/officeart/2005/8/layout/list1"/>
    <dgm:cxn modelId="{A1433243-861F-4BA1-8B9B-6FC6D1568396}" type="presOf" srcId="{3C2FC227-7A1B-496D-9A0A-DE3F852658DF}" destId="{94A37F0B-D089-4F20-A753-C128C3B7A000}" srcOrd="0" destOrd="0" presId="urn:microsoft.com/office/officeart/2005/8/layout/list1"/>
    <dgm:cxn modelId="{02320164-2055-437A-B6D0-FA7ED58B8AB6}" srcId="{3C2FC227-7A1B-496D-9A0A-DE3F852658DF}" destId="{532B496E-2C8A-462C-BB8A-E0E4C7BD818F}" srcOrd="3" destOrd="0" parTransId="{D5453F06-A176-488B-8281-7185E738253A}" sibTransId="{38BE5C45-A3B6-480E-BD4B-2943FC075694}"/>
    <dgm:cxn modelId="{2F0A9665-93D7-4997-B3CC-225FF54C9ABA}" type="presOf" srcId="{7DEE5C94-395A-4CC7-836B-C9EF8867F61E}" destId="{B9BFE6F6-F580-4386-8DEC-0B0745F764EB}" srcOrd="0" destOrd="0" presId="urn:microsoft.com/office/officeart/2005/8/layout/list1"/>
    <dgm:cxn modelId="{73DE0E53-7DF6-4E39-8C7E-0570AEAD0B23}" type="presOf" srcId="{7DEE5C94-395A-4CC7-836B-C9EF8867F61E}" destId="{EC5012F1-7B12-4F95-9E86-356C97BF6E60}" srcOrd="1" destOrd="0" presId="urn:microsoft.com/office/officeart/2005/8/layout/list1"/>
    <dgm:cxn modelId="{737C6482-ACFC-4E79-A961-E2636A256640}" type="presOf" srcId="{8C5ADE66-80E5-442B-AFBE-AFD06CB9C840}" destId="{F5FF72A9-022D-4C57-B793-25BA314D35FF}" srcOrd="0" destOrd="0" presId="urn:microsoft.com/office/officeart/2005/8/layout/list1"/>
    <dgm:cxn modelId="{A976E689-8AF6-439E-8790-E399D2A306C2}" type="presOf" srcId="{532B496E-2C8A-462C-BB8A-E0E4C7BD818F}" destId="{76E1A284-4586-4F15-BEB2-DE444BA4C09E}" srcOrd="1" destOrd="0" presId="urn:microsoft.com/office/officeart/2005/8/layout/list1"/>
    <dgm:cxn modelId="{A81FD394-99BC-4A87-806E-6171C1C6E195}" srcId="{3C2FC227-7A1B-496D-9A0A-DE3F852658DF}" destId="{35D98FB4-69DC-4F38-B5E8-061DE64F4232}" srcOrd="2" destOrd="0" parTransId="{6BC36B30-2C40-4A3C-94D9-6D119DE2B105}" sibTransId="{CF91019E-4C5A-4E97-A5D5-30F0B54C60C3}"/>
    <dgm:cxn modelId="{E6DE22B0-0F9E-4EFD-8C50-576B362A25A3}" type="presOf" srcId="{FFEE2258-A52E-4C32-A657-E6049FCB7E35}" destId="{FCAB471A-94D3-464A-AACE-2943AF7332CC}" srcOrd="1" destOrd="0" presId="urn:microsoft.com/office/officeart/2005/8/layout/list1"/>
    <dgm:cxn modelId="{2BE85DB4-C9A1-41B5-A1DB-BE44A3A1685E}" type="presOf" srcId="{FFEE2258-A52E-4C32-A657-E6049FCB7E35}" destId="{88349317-5BD9-4B91-8BC3-F166CDF6CFAB}" srcOrd="0" destOrd="0" presId="urn:microsoft.com/office/officeart/2005/8/layout/list1"/>
    <dgm:cxn modelId="{BEA7DCB4-3EFC-4428-833F-1674A2F0111F}" srcId="{3C2FC227-7A1B-496D-9A0A-DE3F852658DF}" destId="{7DEE5C94-395A-4CC7-836B-C9EF8867F61E}" srcOrd="1" destOrd="0" parTransId="{C8F9E51A-64ED-45F8-85B1-E59A513DC7D6}" sibTransId="{CAF68813-F4B6-4F4A-ACCE-481171C5B7D8}"/>
    <dgm:cxn modelId="{EC5E7FB6-DFB5-4C70-8CEF-147077758BDE}" srcId="{3C2FC227-7A1B-496D-9A0A-DE3F852658DF}" destId="{E0BEF68B-9B0D-4BD8-B423-C0E2972C1289}" srcOrd="4" destOrd="0" parTransId="{9B72E494-1C37-454F-8C7B-89E8B91617D3}" sibTransId="{FE2B54D9-6E54-4BCA-8531-C9CB699D64AE}"/>
    <dgm:cxn modelId="{4855AFB7-692A-42E9-9F4C-C8E2C6EA5D1C}" srcId="{3C2FC227-7A1B-496D-9A0A-DE3F852658DF}" destId="{A984B868-A80E-4E93-BA48-6D2F8EE4B287}" srcOrd="0" destOrd="0" parTransId="{324EB464-AF3D-425B-8446-24C07DC49FC1}" sibTransId="{03E923CE-4011-4BE6-BA96-8842D235E333}"/>
    <dgm:cxn modelId="{9E7D07D4-5F49-466F-ABDF-C943C2982E49}" type="presOf" srcId="{532B496E-2C8A-462C-BB8A-E0E4C7BD818F}" destId="{ECE11AFC-3039-4F8F-B045-19E8ECA4F86F}" srcOrd="0" destOrd="0" presId="urn:microsoft.com/office/officeart/2005/8/layout/list1"/>
    <dgm:cxn modelId="{98FEE5E5-89CF-473F-98B8-FBBF0A16DAAA}" type="presOf" srcId="{E0BEF68B-9B0D-4BD8-B423-C0E2972C1289}" destId="{0060A3A2-797A-4C3D-889B-8AECEF354A1F}" srcOrd="0" destOrd="0" presId="urn:microsoft.com/office/officeart/2005/8/layout/list1"/>
    <dgm:cxn modelId="{9DD0FDF6-B50C-4730-A2F4-27A03EA35492}" srcId="{3C2FC227-7A1B-496D-9A0A-DE3F852658DF}" destId="{8C5ADE66-80E5-442B-AFBE-AFD06CB9C840}" srcOrd="5" destOrd="0" parTransId="{1902AFB0-70AE-4C4C-B828-1ABD4D68C7C5}" sibTransId="{56045F35-9187-4460-BEAB-8A240F2F4666}"/>
    <dgm:cxn modelId="{492EA8F8-188B-4CD6-B22D-3906DD87377B}" type="presOf" srcId="{35D98FB4-69DC-4F38-B5E8-061DE64F4232}" destId="{62F1812D-2AD3-47FE-8698-BCFEC3CF3439}" srcOrd="0" destOrd="0" presId="urn:microsoft.com/office/officeart/2005/8/layout/list1"/>
    <dgm:cxn modelId="{2A7A60FE-48FD-4F74-B369-5D32292F0D77}" type="presOf" srcId="{A984B868-A80E-4E93-BA48-6D2F8EE4B287}" destId="{A43AD10D-73BE-4F21-B5CA-008797FA8741}" srcOrd="0" destOrd="0" presId="urn:microsoft.com/office/officeart/2005/8/layout/list1"/>
    <dgm:cxn modelId="{5A982293-C330-4B9D-8FBE-A46FEC562787}" type="presParOf" srcId="{94A37F0B-D089-4F20-A753-C128C3B7A000}" destId="{CC71A322-21F2-448C-B34D-29CA7E10A88B}" srcOrd="0" destOrd="0" presId="urn:microsoft.com/office/officeart/2005/8/layout/list1"/>
    <dgm:cxn modelId="{07DB781B-CEDF-4218-94B1-A1073A59FC34}" type="presParOf" srcId="{CC71A322-21F2-448C-B34D-29CA7E10A88B}" destId="{A43AD10D-73BE-4F21-B5CA-008797FA8741}" srcOrd="0" destOrd="0" presId="urn:microsoft.com/office/officeart/2005/8/layout/list1"/>
    <dgm:cxn modelId="{4D441445-632C-42E3-9C4D-67B6F4A2EEB4}" type="presParOf" srcId="{CC71A322-21F2-448C-B34D-29CA7E10A88B}" destId="{65C94CBB-F77C-4200-880E-C03A6F9CC1E9}" srcOrd="1" destOrd="0" presId="urn:microsoft.com/office/officeart/2005/8/layout/list1"/>
    <dgm:cxn modelId="{A5E8A49D-B453-4F99-A5C7-9C683E4669D2}" type="presParOf" srcId="{94A37F0B-D089-4F20-A753-C128C3B7A000}" destId="{461EA2F1-E4B4-42FE-A97D-E343BAD4361C}" srcOrd="1" destOrd="0" presId="urn:microsoft.com/office/officeart/2005/8/layout/list1"/>
    <dgm:cxn modelId="{B0EA20EF-864D-4345-9F37-B692D8718248}" type="presParOf" srcId="{94A37F0B-D089-4F20-A753-C128C3B7A000}" destId="{6BD6CFF6-3377-45DD-BA38-52F31730843D}" srcOrd="2" destOrd="0" presId="urn:microsoft.com/office/officeart/2005/8/layout/list1"/>
    <dgm:cxn modelId="{F225F7F5-B54A-4A3E-B786-1245E4F7E46D}" type="presParOf" srcId="{94A37F0B-D089-4F20-A753-C128C3B7A000}" destId="{41F7C29E-08FA-4CA3-9EBF-37E94EDCED2F}" srcOrd="3" destOrd="0" presId="urn:microsoft.com/office/officeart/2005/8/layout/list1"/>
    <dgm:cxn modelId="{DDB6AD29-477B-4B6E-A263-15C1A7F06585}" type="presParOf" srcId="{94A37F0B-D089-4F20-A753-C128C3B7A000}" destId="{3F01B99D-2F60-446A-80AB-55BA7C2377CA}" srcOrd="4" destOrd="0" presId="urn:microsoft.com/office/officeart/2005/8/layout/list1"/>
    <dgm:cxn modelId="{56AE07BF-6DB4-49AD-9091-81B3A71078D4}" type="presParOf" srcId="{3F01B99D-2F60-446A-80AB-55BA7C2377CA}" destId="{B9BFE6F6-F580-4386-8DEC-0B0745F764EB}" srcOrd="0" destOrd="0" presId="urn:microsoft.com/office/officeart/2005/8/layout/list1"/>
    <dgm:cxn modelId="{819D6D0A-BADB-461E-8F85-4C1BBA3ED69B}" type="presParOf" srcId="{3F01B99D-2F60-446A-80AB-55BA7C2377CA}" destId="{EC5012F1-7B12-4F95-9E86-356C97BF6E60}" srcOrd="1" destOrd="0" presId="urn:microsoft.com/office/officeart/2005/8/layout/list1"/>
    <dgm:cxn modelId="{E8C92E7C-F884-45F9-9C0D-B36985E86AB5}" type="presParOf" srcId="{94A37F0B-D089-4F20-A753-C128C3B7A000}" destId="{8D27F655-055A-41DF-B696-D311A7178E39}" srcOrd="5" destOrd="0" presId="urn:microsoft.com/office/officeart/2005/8/layout/list1"/>
    <dgm:cxn modelId="{25075968-D2BE-414C-890B-42E1B6BD95CC}" type="presParOf" srcId="{94A37F0B-D089-4F20-A753-C128C3B7A000}" destId="{77F362B5-400B-4F4E-8DD0-C0C6EA9163B4}" srcOrd="6" destOrd="0" presId="urn:microsoft.com/office/officeart/2005/8/layout/list1"/>
    <dgm:cxn modelId="{DBB956D3-784D-4CB9-A9C0-4366A9E0F30E}" type="presParOf" srcId="{94A37F0B-D089-4F20-A753-C128C3B7A000}" destId="{015ADE87-4823-40C6-94B9-DFB55F5459BD}" srcOrd="7" destOrd="0" presId="urn:microsoft.com/office/officeart/2005/8/layout/list1"/>
    <dgm:cxn modelId="{D4691808-EFD4-4A56-9282-19A54DFFDDD2}" type="presParOf" srcId="{94A37F0B-D089-4F20-A753-C128C3B7A000}" destId="{55216151-3609-4BE0-85FA-1D66E0AB3457}" srcOrd="8" destOrd="0" presId="urn:microsoft.com/office/officeart/2005/8/layout/list1"/>
    <dgm:cxn modelId="{6F960B47-F0EB-4FF2-B662-0197327C6987}" type="presParOf" srcId="{55216151-3609-4BE0-85FA-1D66E0AB3457}" destId="{62F1812D-2AD3-47FE-8698-BCFEC3CF3439}" srcOrd="0" destOrd="0" presId="urn:microsoft.com/office/officeart/2005/8/layout/list1"/>
    <dgm:cxn modelId="{8FFA2737-BC32-4140-BFBD-260F9F8FF201}" type="presParOf" srcId="{55216151-3609-4BE0-85FA-1D66E0AB3457}" destId="{95CF4407-6A72-417D-8123-9EF7EA42A7B3}" srcOrd="1" destOrd="0" presId="urn:microsoft.com/office/officeart/2005/8/layout/list1"/>
    <dgm:cxn modelId="{B61CA778-6DC7-489B-B724-A5681557CD66}" type="presParOf" srcId="{94A37F0B-D089-4F20-A753-C128C3B7A000}" destId="{2ABCE3DB-7EF3-4E14-A608-6DFB623146C5}" srcOrd="9" destOrd="0" presId="urn:microsoft.com/office/officeart/2005/8/layout/list1"/>
    <dgm:cxn modelId="{5A2BA54D-C627-4D91-B777-B3836426A8DA}" type="presParOf" srcId="{94A37F0B-D089-4F20-A753-C128C3B7A000}" destId="{D34C04FB-3556-423A-8BFB-F12BB7D3D1FD}" srcOrd="10" destOrd="0" presId="urn:microsoft.com/office/officeart/2005/8/layout/list1"/>
    <dgm:cxn modelId="{4172CFD0-3E32-495E-98E9-8A5EE693D31B}" type="presParOf" srcId="{94A37F0B-D089-4F20-A753-C128C3B7A000}" destId="{BA0D826A-DCC9-4F9B-B128-FBC04F698748}" srcOrd="11" destOrd="0" presId="urn:microsoft.com/office/officeart/2005/8/layout/list1"/>
    <dgm:cxn modelId="{AF716916-9FC5-4468-B2AD-26E509203B2A}" type="presParOf" srcId="{94A37F0B-D089-4F20-A753-C128C3B7A000}" destId="{3F5CF807-F1B9-44D4-B047-5372A982FC47}" srcOrd="12" destOrd="0" presId="urn:microsoft.com/office/officeart/2005/8/layout/list1"/>
    <dgm:cxn modelId="{4B959659-E458-442D-AE64-9C62992ACAE2}" type="presParOf" srcId="{3F5CF807-F1B9-44D4-B047-5372A982FC47}" destId="{ECE11AFC-3039-4F8F-B045-19E8ECA4F86F}" srcOrd="0" destOrd="0" presId="urn:microsoft.com/office/officeart/2005/8/layout/list1"/>
    <dgm:cxn modelId="{9125D026-C66A-42C3-A023-5C224C2FCC40}" type="presParOf" srcId="{3F5CF807-F1B9-44D4-B047-5372A982FC47}" destId="{76E1A284-4586-4F15-BEB2-DE444BA4C09E}" srcOrd="1" destOrd="0" presId="urn:microsoft.com/office/officeart/2005/8/layout/list1"/>
    <dgm:cxn modelId="{93DEB493-6A4E-4794-8512-2EA3FA69B5CE}" type="presParOf" srcId="{94A37F0B-D089-4F20-A753-C128C3B7A000}" destId="{8F55F9F2-F8D0-4A94-AC2E-18FDB6A393FB}" srcOrd="13" destOrd="0" presId="urn:microsoft.com/office/officeart/2005/8/layout/list1"/>
    <dgm:cxn modelId="{4662E241-4431-4806-AC64-6293A8AB51E0}" type="presParOf" srcId="{94A37F0B-D089-4F20-A753-C128C3B7A000}" destId="{ABE229C1-292C-4A96-B22A-425CD5264724}" srcOrd="14" destOrd="0" presId="urn:microsoft.com/office/officeart/2005/8/layout/list1"/>
    <dgm:cxn modelId="{9F5D3000-0B13-446D-B2A7-DD78AE38DBD1}" type="presParOf" srcId="{94A37F0B-D089-4F20-A753-C128C3B7A000}" destId="{64F03DA8-C82D-4C9D-BB7A-700DA660639F}" srcOrd="15" destOrd="0" presId="urn:microsoft.com/office/officeart/2005/8/layout/list1"/>
    <dgm:cxn modelId="{C59B3C14-8F79-4A57-BAFD-694AF7A8E1DB}" type="presParOf" srcId="{94A37F0B-D089-4F20-A753-C128C3B7A000}" destId="{C0B5D854-B1A9-47A2-8C40-FEF7DEAD5FEC}" srcOrd="16" destOrd="0" presId="urn:microsoft.com/office/officeart/2005/8/layout/list1"/>
    <dgm:cxn modelId="{E86CF532-FE13-4363-9DBF-9BF156FA6D69}" type="presParOf" srcId="{C0B5D854-B1A9-47A2-8C40-FEF7DEAD5FEC}" destId="{0060A3A2-797A-4C3D-889B-8AECEF354A1F}" srcOrd="0" destOrd="0" presId="urn:microsoft.com/office/officeart/2005/8/layout/list1"/>
    <dgm:cxn modelId="{47EC716A-9DAE-4BE4-AC22-2A51D1D7CE9D}" type="presParOf" srcId="{C0B5D854-B1A9-47A2-8C40-FEF7DEAD5FEC}" destId="{AC58D794-2895-48F3-8B6F-5BC6EDC0D406}" srcOrd="1" destOrd="0" presId="urn:microsoft.com/office/officeart/2005/8/layout/list1"/>
    <dgm:cxn modelId="{7D590B21-66B5-4AF2-B09E-E14AE5FE8A22}" type="presParOf" srcId="{94A37F0B-D089-4F20-A753-C128C3B7A000}" destId="{E26C2C52-989B-4443-9534-AA6120AF1D45}" srcOrd="17" destOrd="0" presId="urn:microsoft.com/office/officeart/2005/8/layout/list1"/>
    <dgm:cxn modelId="{0D091EE3-5437-4AA8-A4F8-9A8E93757F8C}" type="presParOf" srcId="{94A37F0B-D089-4F20-A753-C128C3B7A000}" destId="{AE23AEB6-2C06-46DF-8A72-63677F273536}" srcOrd="18" destOrd="0" presId="urn:microsoft.com/office/officeart/2005/8/layout/list1"/>
    <dgm:cxn modelId="{005E80CC-ED9C-44AF-A0A3-29A69FDFA668}" type="presParOf" srcId="{94A37F0B-D089-4F20-A753-C128C3B7A000}" destId="{8FCAACE2-A0CF-42EA-B203-769C62B9357E}" srcOrd="19" destOrd="0" presId="urn:microsoft.com/office/officeart/2005/8/layout/list1"/>
    <dgm:cxn modelId="{C9EA5218-B9FE-410D-8A66-F6DB180F4296}" type="presParOf" srcId="{94A37F0B-D089-4F20-A753-C128C3B7A000}" destId="{5080AE99-4616-403E-AAC7-7397D8F93ECF}" srcOrd="20" destOrd="0" presId="urn:microsoft.com/office/officeart/2005/8/layout/list1"/>
    <dgm:cxn modelId="{15F140E7-72FE-433C-B569-309F74653846}" type="presParOf" srcId="{5080AE99-4616-403E-AAC7-7397D8F93ECF}" destId="{F5FF72A9-022D-4C57-B793-25BA314D35FF}" srcOrd="0" destOrd="0" presId="urn:microsoft.com/office/officeart/2005/8/layout/list1"/>
    <dgm:cxn modelId="{A63CAC2D-F27F-40A1-B045-3D79BCBBD1D2}" type="presParOf" srcId="{5080AE99-4616-403E-AAC7-7397D8F93ECF}" destId="{5B460566-A4C1-4E5D-B60B-89DF804022FC}" srcOrd="1" destOrd="0" presId="urn:microsoft.com/office/officeart/2005/8/layout/list1"/>
    <dgm:cxn modelId="{B314049A-27FA-4A4F-9DA8-4D4B00EF649C}" type="presParOf" srcId="{94A37F0B-D089-4F20-A753-C128C3B7A000}" destId="{22B1C397-C1A8-4938-8B42-42E806E5711D}" srcOrd="21" destOrd="0" presId="urn:microsoft.com/office/officeart/2005/8/layout/list1"/>
    <dgm:cxn modelId="{70710C64-F74A-4F1A-AD5F-0C92DBACA2A0}" type="presParOf" srcId="{94A37F0B-D089-4F20-A753-C128C3B7A000}" destId="{ADDDE8D9-8266-4FB5-B7BB-167BB8F443F8}" srcOrd="22" destOrd="0" presId="urn:microsoft.com/office/officeart/2005/8/layout/list1"/>
    <dgm:cxn modelId="{1CC45A3E-684A-4DE6-A74F-451C13B43158}" type="presParOf" srcId="{94A37F0B-D089-4F20-A753-C128C3B7A000}" destId="{E4433ED1-3737-46E0-AFE6-FD4A6ECEB8F8}" srcOrd="23" destOrd="0" presId="urn:microsoft.com/office/officeart/2005/8/layout/list1"/>
    <dgm:cxn modelId="{DB337C22-7EC0-4554-BF5F-66A81FDEFC69}" type="presParOf" srcId="{94A37F0B-D089-4F20-A753-C128C3B7A000}" destId="{0D44CFF5-4F36-4822-8752-5A3AB21DEA19}" srcOrd="24" destOrd="0" presId="urn:microsoft.com/office/officeart/2005/8/layout/list1"/>
    <dgm:cxn modelId="{47BAE1DC-9D1C-4AD4-B682-41697D2EDF93}" type="presParOf" srcId="{0D44CFF5-4F36-4822-8752-5A3AB21DEA19}" destId="{88349317-5BD9-4B91-8BC3-F166CDF6CFAB}" srcOrd="0" destOrd="0" presId="urn:microsoft.com/office/officeart/2005/8/layout/list1"/>
    <dgm:cxn modelId="{4D43577C-CD9D-47D0-9E34-B2D56C348BE5}" type="presParOf" srcId="{0D44CFF5-4F36-4822-8752-5A3AB21DEA19}" destId="{FCAB471A-94D3-464A-AACE-2943AF7332CC}" srcOrd="1" destOrd="0" presId="urn:microsoft.com/office/officeart/2005/8/layout/list1"/>
    <dgm:cxn modelId="{CC64F83F-C52F-4F5C-A898-F47ABEE687D4}" type="presParOf" srcId="{94A37F0B-D089-4F20-A753-C128C3B7A000}" destId="{84634A73-45A2-4968-9BFC-79462DE632DC}" srcOrd="25" destOrd="0" presId="urn:microsoft.com/office/officeart/2005/8/layout/list1"/>
    <dgm:cxn modelId="{99113F03-3AF5-4785-BD38-4C04A0ED19B9}" type="presParOf" srcId="{94A37F0B-D089-4F20-A753-C128C3B7A000}" destId="{44F5F586-5E88-42CD-A0DD-A78C809CB5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6E1CD6-791D-4231-B81A-E830FA66B0E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03EE3A8-FA81-4EEF-983B-1EB3A39043AC}">
      <dgm:prSet phldrT="[Texto]"/>
      <dgm:spPr/>
      <dgm:t>
        <a:bodyPr/>
        <a:lstStyle/>
        <a:p>
          <a:r>
            <a:rPr lang="pt-BR" dirty="0"/>
            <a:t>Wells</a:t>
          </a:r>
        </a:p>
      </dgm:t>
    </dgm:pt>
    <dgm:pt modelId="{3861CE3A-AF3D-49F1-9DBD-B3F6D11B803D}" type="parTrans" cxnId="{B44641BA-0E47-4C20-AB00-0224A9FD4207}">
      <dgm:prSet/>
      <dgm:spPr/>
      <dgm:t>
        <a:bodyPr/>
        <a:lstStyle/>
        <a:p>
          <a:endParaRPr lang="pt-BR"/>
        </a:p>
      </dgm:t>
    </dgm:pt>
    <dgm:pt modelId="{98F7C98B-087C-46A7-856C-B664EA01934A}" type="sibTrans" cxnId="{B44641BA-0E47-4C20-AB00-0224A9FD4207}">
      <dgm:prSet/>
      <dgm:spPr/>
      <dgm:t>
        <a:bodyPr/>
        <a:lstStyle/>
        <a:p>
          <a:endParaRPr lang="pt-BR"/>
        </a:p>
      </dgm:t>
    </dgm:pt>
    <dgm:pt modelId="{0E50DA60-7FB9-4B53-ADF2-27224421D956}">
      <dgm:prSet phldrT="[Texto]"/>
      <dgm:spPr/>
      <dgm:t>
        <a:bodyPr/>
        <a:lstStyle/>
        <a:p>
          <a:pPr>
            <a:buNone/>
          </a:pPr>
          <a:r>
            <a:rPr lang="pt-BR" dirty="0"/>
            <a:t>Baixo Risco</a:t>
          </a:r>
        </a:p>
      </dgm:t>
    </dgm:pt>
    <dgm:pt modelId="{2E8395B8-A692-4565-A853-A2274D4BF23D}" type="parTrans" cxnId="{A810CBD2-359B-4619-A34E-8B6521F920E3}">
      <dgm:prSet/>
      <dgm:spPr/>
      <dgm:t>
        <a:bodyPr/>
        <a:lstStyle/>
        <a:p>
          <a:endParaRPr lang="pt-BR"/>
        </a:p>
      </dgm:t>
    </dgm:pt>
    <dgm:pt modelId="{A63B128B-2258-4E98-A5D0-0467E3994796}" type="sibTrans" cxnId="{A810CBD2-359B-4619-A34E-8B6521F920E3}">
      <dgm:prSet/>
      <dgm:spPr/>
      <dgm:t>
        <a:bodyPr/>
        <a:lstStyle/>
        <a:p>
          <a:endParaRPr lang="pt-BR"/>
        </a:p>
      </dgm:t>
    </dgm:pt>
    <dgm:pt modelId="{B0FE8DD5-86CD-4506-B3D8-0D3D2EAB10D5}">
      <dgm:prSet phldrT="[Texto]"/>
      <dgm:spPr/>
      <dgm:t>
        <a:bodyPr/>
        <a:lstStyle/>
        <a:p>
          <a:r>
            <a:rPr lang="pt-BR" dirty="0" err="1"/>
            <a:t>Aortic</a:t>
          </a:r>
          <a:endParaRPr lang="pt-BR" dirty="0"/>
        </a:p>
      </dgm:t>
    </dgm:pt>
    <dgm:pt modelId="{EDA1D55A-010A-402B-B789-94153CBF465F}" type="parTrans" cxnId="{D8E3267A-211D-4A99-920D-4A8E6BE3BAAA}">
      <dgm:prSet/>
      <dgm:spPr/>
      <dgm:t>
        <a:bodyPr/>
        <a:lstStyle/>
        <a:p>
          <a:endParaRPr lang="pt-BR"/>
        </a:p>
      </dgm:t>
    </dgm:pt>
    <dgm:pt modelId="{25EAA783-44B9-4BD4-A28B-817823E09F91}" type="sibTrans" cxnId="{D8E3267A-211D-4A99-920D-4A8E6BE3BAAA}">
      <dgm:prSet/>
      <dgm:spPr/>
      <dgm:t>
        <a:bodyPr/>
        <a:lstStyle/>
        <a:p>
          <a:endParaRPr lang="pt-BR"/>
        </a:p>
      </dgm:t>
    </dgm:pt>
    <dgm:pt modelId="{CBD16643-3BDA-4801-8F04-788870233FF9}">
      <dgm:prSet phldrT="[Texto]"/>
      <dgm:spPr/>
      <dgm:t>
        <a:bodyPr/>
        <a:lstStyle/>
        <a:p>
          <a:pPr>
            <a:buNone/>
          </a:pPr>
          <a:r>
            <a:rPr lang="pt-BR" dirty="0"/>
            <a:t>Sem pontos</a:t>
          </a:r>
        </a:p>
      </dgm:t>
    </dgm:pt>
    <dgm:pt modelId="{79904DBF-8178-4F91-83CC-47FB648F3314}" type="parTrans" cxnId="{77BC30EB-95BB-4F2B-BFBC-DCC3EFE4A782}">
      <dgm:prSet/>
      <dgm:spPr/>
      <dgm:t>
        <a:bodyPr/>
        <a:lstStyle/>
        <a:p>
          <a:endParaRPr lang="pt-BR"/>
        </a:p>
      </dgm:t>
    </dgm:pt>
    <dgm:pt modelId="{FAB015E0-7A27-4D85-8F0D-4C39C73A4E96}" type="sibTrans" cxnId="{77BC30EB-95BB-4F2B-BFBC-DCC3EFE4A782}">
      <dgm:prSet/>
      <dgm:spPr/>
      <dgm:t>
        <a:bodyPr/>
        <a:lstStyle/>
        <a:p>
          <a:endParaRPr lang="pt-BR"/>
        </a:p>
      </dgm:t>
    </dgm:pt>
    <dgm:pt modelId="{2156E372-4182-42C4-BA27-33F8317C6B2D}">
      <dgm:prSet phldrT="[Texto]"/>
      <dgm:spPr/>
      <dgm:t>
        <a:bodyPr/>
        <a:lstStyle/>
        <a:p>
          <a:r>
            <a:rPr lang="pt-BR" dirty="0"/>
            <a:t>Heart</a:t>
          </a:r>
        </a:p>
      </dgm:t>
    </dgm:pt>
    <dgm:pt modelId="{1DD48B32-6BFC-4379-A92E-AB5312078E73}" type="parTrans" cxnId="{7D7940F5-16F7-450D-BDA2-F07E3D215AAD}">
      <dgm:prSet/>
      <dgm:spPr/>
      <dgm:t>
        <a:bodyPr/>
        <a:lstStyle/>
        <a:p>
          <a:endParaRPr lang="pt-BR"/>
        </a:p>
      </dgm:t>
    </dgm:pt>
    <dgm:pt modelId="{AB07A4E9-6A12-4285-AE4A-7E412E5A9A94}" type="sibTrans" cxnId="{7D7940F5-16F7-450D-BDA2-F07E3D215AAD}">
      <dgm:prSet/>
      <dgm:spPr/>
      <dgm:t>
        <a:bodyPr/>
        <a:lstStyle/>
        <a:p>
          <a:endParaRPr lang="pt-BR"/>
        </a:p>
      </dgm:t>
    </dgm:pt>
    <dgm:pt modelId="{6651E050-B42B-4537-A7DC-64E8A941DD91}">
      <dgm:prSet phldrT="[Texto]"/>
      <dgm:spPr/>
      <dgm:t>
        <a:bodyPr/>
        <a:lstStyle/>
        <a:p>
          <a:pPr>
            <a:buNone/>
          </a:pPr>
          <a:r>
            <a:rPr lang="pt-BR" dirty="0"/>
            <a:t>Mínimo 6 pontos</a:t>
          </a:r>
        </a:p>
      </dgm:t>
    </dgm:pt>
    <dgm:pt modelId="{A5364CE0-E1B2-49CC-88C0-449B463462BD}" type="parTrans" cxnId="{83885F07-90A1-435B-977B-54C454BC3B1B}">
      <dgm:prSet/>
      <dgm:spPr/>
      <dgm:t>
        <a:bodyPr/>
        <a:lstStyle/>
        <a:p>
          <a:endParaRPr lang="pt-BR"/>
        </a:p>
      </dgm:t>
    </dgm:pt>
    <dgm:pt modelId="{010835E7-D2A0-4AD9-A05A-21F40E88E9DC}" type="sibTrans" cxnId="{83885F07-90A1-435B-977B-54C454BC3B1B}">
      <dgm:prSet/>
      <dgm:spPr/>
      <dgm:t>
        <a:bodyPr/>
        <a:lstStyle/>
        <a:p>
          <a:endParaRPr lang="pt-BR"/>
        </a:p>
      </dgm:t>
    </dgm:pt>
    <dgm:pt modelId="{5A7BE67E-A081-4365-BF29-44CF462BEBCF}" type="pres">
      <dgm:prSet presAssocID="{876E1CD6-791D-4231-B81A-E830FA66B0E9}" presName="linearFlow" presStyleCnt="0">
        <dgm:presLayoutVars>
          <dgm:dir/>
          <dgm:animLvl val="lvl"/>
          <dgm:resizeHandles val="exact"/>
        </dgm:presLayoutVars>
      </dgm:prSet>
      <dgm:spPr/>
    </dgm:pt>
    <dgm:pt modelId="{C7B67C00-D3B9-4940-82E8-72CA3C6098E4}" type="pres">
      <dgm:prSet presAssocID="{603EE3A8-FA81-4EEF-983B-1EB3A39043AC}" presName="composite" presStyleCnt="0"/>
      <dgm:spPr/>
    </dgm:pt>
    <dgm:pt modelId="{30243A88-DB20-4D0F-BD8F-89FF050F0F18}" type="pres">
      <dgm:prSet presAssocID="{603EE3A8-FA81-4EEF-983B-1EB3A39043A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D9AF861-9E0F-4DCC-A4E4-016FF8A8B071}" type="pres">
      <dgm:prSet presAssocID="{603EE3A8-FA81-4EEF-983B-1EB3A39043AC}" presName="descendantText" presStyleLbl="alignAcc1" presStyleIdx="0" presStyleCnt="3">
        <dgm:presLayoutVars>
          <dgm:bulletEnabled val="1"/>
        </dgm:presLayoutVars>
      </dgm:prSet>
      <dgm:spPr/>
    </dgm:pt>
    <dgm:pt modelId="{74182960-499A-4E9C-8DB8-E5B5F7385E36}" type="pres">
      <dgm:prSet presAssocID="{98F7C98B-087C-46A7-856C-B664EA01934A}" presName="sp" presStyleCnt="0"/>
      <dgm:spPr/>
    </dgm:pt>
    <dgm:pt modelId="{04D29401-B47D-4DCA-87CD-DCFB267EB334}" type="pres">
      <dgm:prSet presAssocID="{B0FE8DD5-86CD-4506-B3D8-0D3D2EAB10D5}" presName="composite" presStyleCnt="0"/>
      <dgm:spPr/>
    </dgm:pt>
    <dgm:pt modelId="{499E92CD-C4E0-4ED7-B384-CCBBF0B1273A}" type="pres">
      <dgm:prSet presAssocID="{B0FE8DD5-86CD-4506-B3D8-0D3D2EAB10D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BF689B5-0EC6-4819-8E41-8DA9878FE3AF}" type="pres">
      <dgm:prSet presAssocID="{B0FE8DD5-86CD-4506-B3D8-0D3D2EAB10D5}" presName="descendantText" presStyleLbl="alignAcc1" presStyleIdx="1" presStyleCnt="3">
        <dgm:presLayoutVars>
          <dgm:bulletEnabled val="1"/>
        </dgm:presLayoutVars>
      </dgm:prSet>
      <dgm:spPr/>
    </dgm:pt>
    <dgm:pt modelId="{828C9D54-4067-4AF8-9944-1EFCF03B1E6C}" type="pres">
      <dgm:prSet presAssocID="{25EAA783-44B9-4BD4-A28B-817823E09F91}" presName="sp" presStyleCnt="0"/>
      <dgm:spPr/>
    </dgm:pt>
    <dgm:pt modelId="{80BC5953-6015-445F-AB52-E2C67E1D5D10}" type="pres">
      <dgm:prSet presAssocID="{2156E372-4182-42C4-BA27-33F8317C6B2D}" presName="composite" presStyleCnt="0"/>
      <dgm:spPr/>
    </dgm:pt>
    <dgm:pt modelId="{319C6FF2-0B8C-4FDC-A3E3-F87712A36C5E}" type="pres">
      <dgm:prSet presAssocID="{2156E372-4182-42C4-BA27-33F8317C6B2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4FB66719-99FF-4C1E-9315-14FC1ED2822D}" type="pres">
      <dgm:prSet presAssocID="{2156E372-4182-42C4-BA27-33F8317C6B2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3885F07-90A1-435B-977B-54C454BC3B1B}" srcId="{2156E372-4182-42C4-BA27-33F8317C6B2D}" destId="{6651E050-B42B-4537-A7DC-64E8A941DD91}" srcOrd="0" destOrd="0" parTransId="{A5364CE0-E1B2-49CC-88C0-449B463462BD}" sibTransId="{010835E7-D2A0-4AD9-A05A-21F40E88E9DC}"/>
    <dgm:cxn modelId="{543BEE65-E8F8-434C-9B54-406BD19D52D1}" type="presOf" srcId="{603EE3A8-FA81-4EEF-983B-1EB3A39043AC}" destId="{30243A88-DB20-4D0F-BD8F-89FF050F0F18}" srcOrd="0" destOrd="0" presId="urn:microsoft.com/office/officeart/2005/8/layout/chevron2"/>
    <dgm:cxn modelId="{51B2F652-0232-40BA-B4C5-30BFB893E4A8}" type="presOf" srcId="{2156E372-4182-42C4-BA27-33F8317C6B2D}" destId="{319C6FF2-0B8C-4FDC-A3E3-F87712A36C5E}" srcOrd="0" destOrd="0" presId="urn:microsoft.com/office/officeart/2005/8/layout/chevron2"/>
    <dgm:cxn modelId="{D8E3267A-211D-4A99-920D-4A8E6BE3BAAA}" srcId="{876E1CD6-791D-4231-B81A-E830FA66B0E9}" destId="{B0FE8DD5-86CD-4506-B3D8-0D3D2EAB10D5}" srcOrd="1" destOrd="0" parTransId="{EDA1D55A-010A-402B-B789-94153CBF465F}" sibTransId="{25EAA783-44B9-4BD4-A28B-817823E09F91}"/>
    <dgm:cxn modelId="{1AA3F55A-F691-43C3-A97D-ACEFCE55E873}" type="presOf" srcId="{B0FE8DD5-86CD-4506-B3D8-0D3D2EAB10D5}" destId="{499E92CD-C4E0-4ED7-B384-CCBBF0B1273A}" srcOrd="0" destOrd="0" presId="urn:microsoft.com/office/officeart/2005/8/layout/chevron2"/>
    <dgm:cxn modelId="{7E565596-5CDA-42B5-BD97-49C7B301D277}" type="presOf" srcId="{6651E050-B42B-4537-A7DC-64E8A941DD91}" destId="{4FB66719-99FF-4C1E-9315-14FC1ED2822D}" srcOrd="0" destOrd="0" presId="urn:microsoft.com/office/officeart/2005/8/layout/chevron2"/>
    <dgm:cxn modelId="{489DC7A1-2E97-4667-80D6-C9E80D25BF05}" type="presOf" srcId="{CBD16643-3BDA-4801-8F04-788870233FF9}" destId="{9BF689B5-0EC6-4819-8E41-8DA9878FE3AF}" srcOrd="0" destOrd="0" presId="urn:microsoft.com/office/officeart/2005/8/layout/chevron2"/>
    <dgm:cxn modelId="{B44641BA-0E47-4C20-AB00-0224A9FD4207}" srcId="{876E1CD6-791D-4231-B81A-E830FA66B0E9}" destId="{603EE3A8-FA81-4EEF-983B-1EB3A39043AC}" srcOrd="0" destOrd="0" parTransId="{3861CE3A-AF3D-49F1-9DBD-B3F6D11B803D}" sibTransId="{98F7C98B-087C-46A7-856C-B664EA01934A}"/>
    <dgm:cxn modelId="{A810CBD2-359B-4619-A34E-8B6521F920E3}" srcId="{603EE3A8-FA81-4EEF-983B-1EB3A39043AC}" destId="{0E50DA60-7FB9-4B53-ADF2-27224421D956}" srcOrd="0" destOrd="0" parTransId="{2E8395B8-A692-4565-A853-A2274D4BF23D}" sibTransId="{A63B128B-2258-4E98-A5D0-0467E3994796}"/>
    <dgm:cxn modelId="{F31260D6-6676-4C3D-AFEF-8C0B22D5B4BF}" type="presOf" srcId="{0E50DA60-7FB9-4B53-ADF2-27224421D956}" destId="{9D9AF861-9E0F-4DCC-A4E4-016FF8A8B071}" srcOrd="0" destOrd="0" presId="urn:microsoft.com/office/officeart/2005/8/layout/chevron2"/>
    <dgm:cxn modelId="{77BC30EB-95BB-4F2B-BFBC-DCC3EFE4A782}" srcId="{B0FE8DD5-86CD-4506-B3D8-0D3D2EAB10D5}" destId="{CBD16643-3BDA-4801-8F04-788870233FF9}" srcOrd="0" destOrd="0" parTransId="{79904DBF-8178-4F91-83CC-47FB648F3314}" sibTransId="{FAB015E0-7A27-4D85-8F0D-4C39C73A4E96}"/>
    <dgm:cxn modelId="{7D7940F5-16F7-450D-BDA2-F07E3D215AAD}" srcId="{876E1CD6-791D-4231-B81A-E830FA66B0E9}" destId="{2156E372-4182-42C4-BA27-33F8317C6B2D}" srcOrd="2" destOrd="0" parTransId="{1DD48B32-6BFC-4379-A92E-AB5312078E73}" sibTransId="{AB07A4E9-6A12-4285-AE4A-7E412E5A9A94}"/>
    <dgm:cxn modelId="{A85A56FA-6A9D-44CD-AB28-5DFDDFABA538}" type="presOf" srcId="{876E1CD6-791D-4231-B81A-E830FA66B0E9}" destId="{5A7BE67E-A081-4365-BF29-44CF462BEBCF}" srcOrd="0" destOrd="0" presId="urn:microsoft.com/office/officeart/2005/8/layout/chevron2"/>
    <dgm:cxn modelId="{39CE12C1-A0CC-4B8D-8D16-A16CC84F862C}" type="presParOf" srcId="{5A7BE67E-A081-4365-BF29-44CF462BEBCF}" destId="{C7B67C00-D3B9-4940-82E8-72CA3C6098E4}" srcOrd="0" destOrd="0" presId="urn:microsoft.com/office/officeart/2005/8/layout/chevron2"/>
    <dgm:cxn modelId="{306AF81F-8DFF-4A5F-945F-ED7D2C61E38B}" type="presParOf" srcId="{C7B67C00-D3B9-4940-82E8-72CA3C6098E4}" destId="{30243A88-DB20-4D0F-BD8F-89FF050F0F18}" srcOrd="0" destOrd="0" presId="urn:microsoft.com/office/officeart/2005/8/layout/chevron2"/>
    <dgm:cxn modelId="{137D59BB-F2EF-452A-AD34-6EC79D7C6068}" type="presParOf" srcId="{C7B67C00-D3B9-4940-82E8-72CA3C6098E4}" destId="{9D9AF861-9E0F-4DCC-A4E4-016FF8A8B071}" srcOrd="1" destOrd="0" presId="urn:microsoft.com/office/officeart/2005/8/layout/chevron2"/>
    <dgm:cxn modelId="{AD8AAA4E-D1A7-40FC-B1AD-9B8B23F467A9}" type="presParOf" srcId="{5A7BE67E-A081-4365-BF29-44CF462BEBCF}" destId="{74182960-499A-4E9C-8DB8-E5B5F7385E36}" srcOrd="1" destOrd="0" presId="urn:microsoft.com/office/officeart/2005/8/layout/chevron2"/>
    <dgm:cxn modelId="{17BF5A7A-E5BF-43BB-8023-088A46A229BF}" type="presParOf" srcId="{5A7BE67E-A081-4365-BF29-44CF462BEBCF}" destId="{04D29401-B47D-4DCA-87CD-DCFB267EB334}" srcOrd="2" destOrd="0" presId="urn:microsoft.com/office/officeart/2005/8/layout/chevron2"/>
    <dgm:cxn modelId="{33EC40C0-4A98-4ABD-B6A5-8EF12B7CD048}" type="presParOf" srcId="{04D29401-B47D-4DCA-87CD-DCFB267EB334}" destId="{499E92CD-C4E0-4ED7-B384-CCBBF0B1273A}" srcOrd="0" destOrd="0" presId="urn:microsoft.com/office/officeart/2005/8/layout/chevron2"/>
    <dgm:cxn modelId="{FBABE6AB-90A3-4883-BE9A-59E9CE6A194F}" type="presParOf" srcId="{04D29401-B47D-4DCA-87CD-DCFB267EB334}" destId="{9BF689B5-0EC6-4819-8E41-8DA9878FE3AF}" srcOrd="1" destOrd="0" presId="urn:microsoft.com/office/officeart/2005/8/layout/chevron2"/>
    <dgm:cxn modelId="{C842A520-4A59-42ED-8F17-2D7C51F38010}" type="presParOf" srcId="{5A7BE67E-A081-4365-BF29-44CF462BEBCF}" destId="{828C9D54-4067-4AF8-9944-1EFCF03B1E6C}" srcOrd="3" destOrd="0" presId="urn:microsoft.com/office/officeart/2005/8/layout/chevron2"/>
    <dgm:cxn modelId="{A0550803-D365-42DF-96E3-67FB0232EC7F}" type="presParOf" srcId="{5A7BE67E-A081-4365-BF29-44CF462BEBCF}" destId="{80BC5953-6015-445F-AB52-E2C67E1D5D10}" srcOrd="4" destOrd="0" presId="urn:microsoft.com/office/officeart/2005/8/layout/chevron2"/>
    <dgm:cxn modelId="{87818DF0-3BF3-419C-9DF5-B8FBB3312617}" type="presParOf" srcId="{80BC5953-6015-445F-AB52-E2C67E1D5D10}" destId="{319C6FF2-0B8C-4FDC-A3E3-F87712A36C5E}" srcOrd="0" destOrd="0" presId="urn:microsoft.com/office/officeart/2005/8/layout/chevron2"/>
    <dgm:cxn modelId="{9B69AB74-3841-4466-A6C3-B0EED13AB698}" type="presParOf" srcId="{80BC5953-6015-445F-AB52-E2C67E1D5D10}" destId="{4FB66719-99FF-4C1E-9315-14FC1ED282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60B32D-4E98-44C5-BDB5-ACA84667DCD5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417521D6-A90E-41DD-8DE0-E3544598D971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</a:p>
      </dgm:t>
    </dgm:pt>
    <dgm:pt modelId="{11C6AE33-EFE8-498B-8061-C1DBB3D419BF}" type="parTrans" cxnId="{F41680CB-6D2B-48E1-815E-6FC2697160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975259E-9365-49E5-8CB5-CC07D60C73F3}" type="sibTrans" cxnId="{F41680CB-6D2B-48E1-815E-6FC2697160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B52E6D-805B-4DEE-9D4B-D487DD28F67D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 Vitais</a:t>
          </a:r>
        </a:p>
      </dgm:t>
    </dgm:pt>
    <dgm:pt modelId="{0AD46FCE-8509-418E-A976-14D9462261FF}" type="parTrans" cxnId="{DB9ED5AD-D11F-4C0E-AED6-8E0540F77F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85EDABD-F1C2-4F5E-988E-205CDEE085D3}" type="sibTrans" cxnId="{DB9ED5AD-D11F-4C0E-AED6-8E0540F77F5D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0FB17FE-2E38-47D4-AB0E-213C2202ABD1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 (10’)</a:t>
          </a:r>
        </a:p>
      </dgm:t>
    </dgm:pt>
    <dgm:pt modelId="{F70CCCDB-48B8-49F9-9DE0-5E4D5E32E1D1}" type="parTrans" cxnId="{75FE3F1F-160D-418E-838B-F46A282C40A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021738-FE04-4BF4-8D7D-6D1131BD2B8E}" type="sibTrans" cxnId="{75FE3F1F-160D-418E-838B-F46A282C40A1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F4F2F96-518E-47A7-BAD4-0CFA8AE286EE}">
      <dgm:prSet phldrT="[Texto]"/>
      <dgm:spPr/>
      <dgm:t>
        <a:bodyPr/>
        <a:lstStyle/>
        <a:p>
          <a:r>
            <a: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AAS</a:t>
          </a:r>
        </a:p>
      </dgm:t>
    </dgm:pt>
    <dgm:pt modelId="{5A6284E2-49B0-41A6-820D-5F14890225BC}" type="parTrans" cxnId="{BD035FC6-1516-4923-BA50-1907F2A2AA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1054F8B-9B93-4251-B658-D13B1E9A7559}" type="sibTrans" cxnId="{BD035FC6-1516-4923-BA50-1907F2A2AAE3}">
      <dgm:prSet/>
      <dgm:spPr/>
      <dgm:t>
        <a:bodyPr/>
        <a:lstStyle/>
        <a:p>
          <a:endParaRPr lang="pt-BR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5D2687-BF4C-4D8C-BFF5-7597BF282357}" type="pres">
      <dgm:prSet presAssocID="{7460B32D-4E98-44C5-BDB5-ACA84667DCD5}" presName="rootnode" presStyleCnt="0">
        <dgm:presLayoutVars>
          <dgm:chMax/>
          <dgm:chPref/>
          <dgm:dir/>
          <dgm:animLvl val="lvl"/>
        </dgm:presLayoutVars>
      </dgm:prSet>
      <dgm:spPr/>
    </dgm:pt>
    <dgm:pt modelId="{E9898437-04D1-4FF7-BBE3-4BD0C270E7DC}" type="pres">
      <dgm:prSet presAssocID="{417521D6-A90E-41DD-8DE0-E3544598D971}" presName="composite" presStyleCnt="0"/>
      <dgm:spPr/>
    </dgm:pt>
    <dgm:pt modelId="{A2B710E3-8892-46E5-B526-A9E223F18FB1}" type="pres">
      <dgm:prSet presAssocID="{417521D6-A90E-41DD-8DE0-E3544598D971}" presName="bentUpArrow1" presStyleLbl="alignImgPlace1" presStyleIdx="0" presStyleCnt="3"/>
      <dgm:spPr/>
    </dgm:pt>
    <dgm:pt modelId="{105A086C-FD36-44EC-BBB7-72F8ED88F886}" type="pres">
      <dgm:prSet presAssocID="{417521D6-A90E-41DD-8DE0-E3544598D97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44C424F-A7A9-4792-876B-60562F64EAD7}" type="pres">
      <dgm:prSet presAssocID="{417521D6-A90E-41DD-8DE0-E3544598D971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E6D38EC-F92C-4B23-AE54-D10F73B7CE49}" type="pres">
      <dgm:prSet presAssocID="{1975259E-9365-49E5-8CB5-CC07D60C73F3}" presName="sibTrans" presStyleCnt="0"/>
      <dgm:spPr/>
    </dgm:pt>
    <dgm:pt modelId="{6C6F589A-FD1D-4055-8C95-04BB4DAD474E}" type="pres">
      <dgm:prSet presAssocID="{78B52E6D-805B-4DEE-9D4B-D487DD28F67D}" presName="composite" presStyleCnt="0"/>
      <dgm:spPr/>
    </dgm:pt>
    <dgm:pt modelId="{3CC3EE5C-861D-4741-ABF4-813EA8E4159E}" type="pres">
      <dgm:prSet presAssocID="{78B52E6D-805B-4DEE-9D4B-D487DD28F67D}" presName="bentUpArrow1" presStyleLbl="alignImgPlace1" presStyleIdx="1" presStyleCnt="3"/>
      <dgm:spPr/>
    </dgm:pt>
    <dgm:pt modelId="{828D02BB-F71A-4D3C-A083-91310783EF5E}" type="pres">
      <dgm:prSet presAssocID="{78B52E6D-805B-4DEE-9D4B-D487DD28F67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E773936-3D36-4C50-A9D0-0FF1154E5FB9}" type="pres">
      <dgm:prSet presAssocID="{78B52E6D-805B-4DEE-9D4B-D487DD28F67D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9697A89-E834-469D-9644-482A43AD147F}" type="pres">
      <dgm:prSet presAssocID="{B85EDABD-F1C2-4F5E-988E-205CDEE085D3}" presName="sibTrans" presStyleCnt="0"/>
      <dgm:spPr/>
    </dgm:pt>
    <dgm:pt modelId="{9864B4D2-E3BA-478D-A625-D05EFC4BC757}" type="pres">
      <dgm:prSet presAssocID="{10FB17FE-2E38-47D4-AB0E-213C2202ABD1}" presName="composite" presStyleCnt="0"/>
      <dgm:spPr/>
    </dgm:pt>
    <dgm:pt modelId="{26FB0CBE-3DEB-4278-9BA4-AAA33D28391E}" type="pres">
      <dgm:prSet presAssocID="{10FB17FE-2E38-47D4-AB0E-213C2202ABD1}" presName="bentUpArrow1" presStyleLbl="alignImgPlace1" presStyleIdx="2" presStyleCnt="3"/>
      <dgm:spPr/>
    </dgm:pt>
    <dgm:pt modelId="{329B6196-7DDF-4F29-9273-EAE3F031E42D}" type="pres">
      <dgm:prSet presAssocID="{10FB17FE-2E38-47D4-AB0E-213C2202ABD1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DB47C90-B3AE-43BE-89C6-0327595F14B0}" type="pres">
      <dgm:prSet presAssocID="{10FB17FE-2E38-47D4-AB0E-213C2202ABD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E44B048-39C9-4ED9-91C8-4D76C49B501F}" type="pres">
      <dgm:prSet presAssocID="{7E021738-FE04-4BF4-8D7D-6D1131BD2B8E}" presName="sibTrans" presStyleCnt="0"/>
      <dgm:spPr/>
    </dgm:pt>
    <dgm:pt modelId="{89E7E910-8AA8-41C2-AF35-B39B8EAADEBC}" type="pres">
      <dgm:prSet presAssocID="{EF4F2F96-518E-47A7-BAD4-0CFA8AE286EE}" presName="composite" presStyleCnt="0"/>
      <dgm:spPr/>
    </dgm:pt>
    <dgm:pt modelId="{FD7D0B42-30C7-4500-99A2-C8F2B0A36470}" type="pres">
      <dgm:prSet presAssocID="{EF4F2F96-518E-47A7-BAD4-0CFA8AE286E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0122919-0BC8-4981-A446-A5BC48DB3037}" type="presOf" srcId="{EF4F2F96-518E-47A7-BAD4-0CFA8AE286EE}" destId="{FD7D0B42-30C7-4500-99A2-C8F2B0A36470}" srcOrd="0" destOrd="0" presId="urn:microsoft.com/office/officeart/2005/8/layout/StepDownProcess"/>
    <dgm:cxn modelId="{75FE3F1F-160D-418E-838B-F46A282C40A1}" srcId="{7460B32D-4E98-44C5-BDB5-ACA84667DCD5}" destId="{10FB17FE-2E38-47D4-AB0E-213C2202ABD1}" srcOrd="2" destOrd="0" parTransId="{F70CCCDB-48B8-49F9-9DE0-5E4D5E32E1D1}" sibTransId="{7E021738-FE04-4BF4-8D7D-6D1131BD2B8E}"/>
    <dgm:cxn modelId="{D40CFA44-D21E-42DE-9A99-D0B7508AA88D}" type="presOf" srcId="{7460B32D-4E98-44C5-BDB5-ACA84667DCD5}" destId="{7E5D2687-BF4C-4D8C-BFF5-7597BF282357}" srcOrd="0" destOrd="0" presId="urn:microsoft.com/office/officeart/2005/8/layout/StepDownProcess"/>
    <dgm:cxn modelId="{B74D638C-B31D-4613-AFD5-07DA34094A82}" type="presOf" srcId="{10FB17FE-2E38-47D4-AB0E-213C2202ABD1}" destId="{329B6196-7DDF-4F29-9273-EAE3F031E42D}" srcOrd="0" destOrd="0" presId="urn:microsoft.com/office/officeart/2005/8/layout/StepDownProcess"/>
    <dgm:cxn modelId="{DB9ED5AD-D11F-4C0E-AED6-8E0540F77F5D}" srcId="{7460B32D-4E98-44C5-BDB5-ACA84667DCD5}" destId="{78B52E6D-805B-4DEE-9D4B-D487DD28F67D}" srcOrd="1" destOrd="0" parTransId="{0AD46FCE-8509-418E-A976-14D9462261FF}" sibTransId="{B85EDABD-F1C2-4F5E-988E-205CDEE085D3}"/>
    <dgm:cxn modelId="{6EDC93B3-0D86-4C21-939B-687B4BEE2B42}" type="presOf" srcId="{417521D6-A90E-41DD-8DE0-E3544598D971}" destId="{105A086C-FD36-44EC-BBB7-72F8ED88F886}" srcOrd="0" destOrd="0" presId="urn:microsoft.com/office/officeart/2005/8/layout/StepDownProcess"/>
    <dgm:cxn modelId="{BD035FC6-1516-4923-BA50-1907F2A2AAE3}" srcId="{7460B32D-4E98-44C5-BDB5-ACA84667DCD5}" destId="{EF4F2F96-518E-47A7-BAD4-0CFA8AE286EE}" srcOrd="3" destOrd="0" parTransId="{5A6284E2-49B0-41A6-820D-5F14890225BC}" sibTransId="{21054F8B-9B93-4251-B658-D13B1E9A7559}"/>
    <dgm:cxn modelId="{F41680CB-6D2B-48E1-815E-6FC2697160E3}" srcId="{7460B32D-4E98-44C5-BDB5-ACA84667DCD5}" destId="{417521D6-A90E-41DD-8DE0-E3544598D971}" srcOrd="0" destOrd="0" parTransId="{11C6AE33-EFE8-498B-8061-C1DBB3D419BF}" sibTransId="{1975259E-9365-49E5-8CB5-CC07D60C73F3}"/>
    <dgm:cxn modelId="{EB16A2ED-993C-42A5-B393-BD03FA850B37}" type="presOf" srcId="{78B52E6D-805B-4DEE-9D4B-D487DD28F67D}" destId="{828D02BB-F71A-4D3C-A083-91310783EF5E}" srcOrd="0" destOrd="0" presId="urn:microsoft.com/office/officeart/2005/8/layout/StepDownProcess"/>
    <dgm:cxn modelId="{60E46D42-48F7-4956-9655-00B9FA328111}" type="presParOf" srcId="{7E5D2687-BF4C-4D8C-BFF5-7597BF282357}" destId="{E9898437-04D1-4FF7-BBE3-4BD0C270E7DC}" srcOrd="0" destOrd="0" presId="urn:microsoft.com/office/officeart/2005/8/layout/StepDownProcess"/>
    <dgm:cxn modelId="{A30FF93D-372E-4B9E-80E1-18A6C7A280FA}" type="presParOf" srcId="{E9898437-04D1-4FF7-BBE3-4BD0C270E7DC}" destId="{A2B710E3-8892-46E5-B526-A9E223F18FB1}" srcOrd="0" destOrd="0" presId="urn:microsoft.com/office/officeart/2005/8/layout/StepDownProcess"/>
    <dgm:cxn modelId="{0146401D-7627-4449-B7DB-74EE865A7E3F}" type="presParOf" srcId="{E9898437-04D1-4FF7-BBE3-4BD0C270E7DC}" destId="{105A086C-FD36-44EC-BBB7-72F8ED88F886}" srcOrd="1" destOrd="0" presId="urn:microsoft.com/office/officeart/2005/8/layout/StepDownProcess"/>
    <dgm:cxn modelId="{88A017C0-7173-4C34-91F0-3C53B341B15F}" type="presParOf" srcId="{E9898437-04D1-4FF7-BBE3-4BD0C270E7DC}" destId="{D44C424F-A7A9-4792-876B-60562F64EAD7}" srcOrd="2" destOrd="0" presId="urn:microsoft.com/office/officeart/2005/8/layout/StepDownProcess"/>
    <dgm:cxn modelId="{45956CFF-BB65-4D6B-9ACA-CB0C6640310B}" type="presParOf" srcId="{7E5D2687-BF4C-4D8C-BFF5-7597BF282357}" destId="{DE6D38EC-F92C-4B23-AE54-D10F73B7CE49}" srcOrd="1" destOrd="0" presId="urn:microsoft.com/office/officeart/2005/8/layout/StepDownProcess"/>
    <dgm:cxn modelId="{E0E9989C-9F08-4B0C-81F8-23299B219D97}" type="presParOf" srcId="{7E5D2687-BF4C-4D8C-BFF5-7597BF282357}" destId="{6C6F589A-FD1D-4055-8C95-04BB4DAD474E}" srcOrd="2" destOrd="0" presId="urn:microsoft.com/office/officeart/2005/8/layout/StepDownProcess"/>
    <dgm:cxn modelId="{5CB1A62B-7B1C-49B7-93B2-F68572961A03}" type="presParOf" srcId="{6C6F589A-FD1D-4055-8C95-04BB4DAD474E}" destId="{3CC3EE5C-861D-4741-ABF4-813EA8E4159E}" srcOrd="0" destOrd="0" presId="urn:microsoft.com/office/officeart/2005/8/layout/StepDownProcess"/>
    <dgm:cxn modelId="{D87FF44D-BD94-4185-8DCC-F2406F9CD029}" type="presParOf" srcId="{6C6F589A-FD1D-4055-8C95-04BB4DAD474E}" destId="{828D02BB-F71A-4D3C-A083-91310783EF5E}" srcOrd="1" destOrd="0" presId="urn:microsoft.com/office/officeart/2005/8/layout/StepDownProcess"/>
    <dgm:cxn modelId="{757DDC07-5C03-40AD-AF05-D120A51EE2FA}" type="presParOf" srcId="{6C6F589A-FD1D-4055-8C95-04BB4DAD474E}" destId="{FE773936-3D36-4C50-A9D0-0FF1154E5FB9}" srcOrd="2" destOrd="0" presId="urn:microsoft.com/office/officeart/2005/8/layout/StepDownProcess"/>
    <dgm:cxn modelId="{3EED98A4-916D-46BD-9564-D1838F813E29}" type="presParOf" srcId="{7E5D2687-BF4C-4D8C-BFF5-7597BF282357}" destId="{29697A89-E834-469D-9644-482A43AD147F}" srcOrd="3" destOrd="0" presId="urn:microsoft.com/office/officeart/2005/8/layout/StepDownProcess"/>
    <dgm:cxn modelId="{29D82775-9C51-4FB1-BF3A-89634659C394}" type="presParOf" srcId="{7E5D2687-BF4C-4D8C-BFF5-7597BF282357}" destId="{9864B4D2-E3BA-478D-A625-D05EFC4BC757}" srcOrd="4" destOrd="0" presId="urn:microsoft.com/office/officeart/2005/8/layout/StepDownProcess"/>
    <dgm:cxn modelId="{87475F94-4458-4120-A8C4-4659ED117DBD}" type="presParOf" srcId="{9864B4D2-E3BA-478D-A625-D05EFC4BC757}" destId="{26FB0CBE-3DEB-4278-9BA4-AAA33D28391E}" srcOrd="0" destOrd="0" presId="urn:microsoft.com/office/officeart/2005/8/layout/StepDownProcess"/>
    <dgm:cxn modelId="{53A120D2-9C93-4A5B-BE23-363372F6C4B0}" type="presParOf" srcId="{9864B4D2-E3BA-478D-A625-D05EFC4BC757}" destId="{329B6196-7DDF-4F29-9273-EAE3F031E42D}" srcOrd="1" destOrd="0" presId="urn:microsoft.com/office/officeart/2005/8/layout/StepDownProcess"/>
    <dgm:cxn modelId="{8C811294-32DE-465D-A285-1D2C3D63490C}" type="presParOf" srcId="{9864B4D2-E3BA-478D-A625-D05EFC4BC757}" destId="{0DB47C90-B3AE-43BE-89C6-0327595F14B0}" srcOrd="2" destOrd="0" presId="urn:microsoft.com/office/officeart/2005/8/layout/StepDownProcess"/>
    <dgm:cxn modelId="{4A92663F-BDF3-4D87-AEDC-9DE708E14FD2}" type="presParOf" srcId="{7E5D2687-BF4C-4D8C-BFF5-7597BF282357}" destId="{0E44B048-39C9-4ED9-91C8-4D76C49B501F}" srcOrd="5" destOrd="0" presId="urn:microsoft.com/office/officeart/2005/8/layout/StepDownProcess"/>
    <dgm:cxn modelId="{EB9AE112-4C62-4E52-AC66-84FD9E88A875}" type="presParOf" srcId="{7E5D2687-BF4C-4D8C-BFF5-7597BF282357}" destId="{89E7E910-8AA8-41C2-AF35-B39B8EAADEBC}" srcOrd="6" destOrd="0" presId="urn:microsoft.com/office/officeart/2005/8/layout/StepDownProcess"/>
    <dgm:cxn modelId="{382D3C02-B738-41BF-B57B-4342D298C059}" type="presParOf" srcId="{89E7E910-8AA8-41C2-AF35-B39B8EAADEBC}" destId="{FD7D0B42-30C7-4500-99A2-C8F2B0A3647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B75B147-63B2-4A80-8425-1952983EB655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3017EE-AECE-4A09-87AF-F3B7A44A14CD}">
      <dgm:prSet phldrT="[Texto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Típica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A097DA-2FE2-42FF-98A5-F0989FB2B878}" type="parTrans" cxnId="{E2C556F2-89F8-4DDA-8EB7-84C89A0111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F417A5-7E18-499B-8CC2-C373C17CF16E}" type="sibTrans" cxnId="{E2C556F2-89F8-4DDA-8EB7-84C89A0111A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4DC337-9FCC-4C64-BCBB-96D1AEAECCF1}" type="asst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 min</a:t>
          </a:r>
        </a:p>
      </dgm:t>
    </dgm:pt>
    <dgm:pt modelId="{0A49BFC5-8C76-47D0-91B1-4CE1AF66F7A9}" type="parTrans" cxnId="{37148D08-062D-4282-86A2-0F9AB4BA8A4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7E07F9-5ACD-4E54-9C06-7B71F6554C21}" type="sibTrans" cxnId="{37148D08-062D-4282-86A2-0F9AB4BA8A4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1B2C19-42BD-402D-85A6-02A87474818F}">
      <dgm:prSet phldrT="[Texto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</a:t>
          </a:r>
        </a:p>
      </dgm:t>
    </dgm:pt>
    <dgm:pt modelId="{7966107D-889D-4C2E-B2D3-CE5070FEB726}" type="parTrans" cxnId="{E6994EE2-9CB4-44E6-825C-92E719EACD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8F42A14-6629-4543-8BC1-56B4FD413BB5}" type="sibTrans" cxnId="{E6994EE2-9CB4-44E6-825C-92E719EACDE5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7CAC5A-FB4F-4995-AD2B-A544F301EC7D}">
      <dgm:prSet phldrT="[Texto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Vitais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047664-77F5-4512-81E4-F7D608D9A379}" type="parTrans" cxnId="{13AD45AF-1A14-410F-9BE8-D422FEBF638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5C005F-BA2F-4847-82B2-FFB3C004A22D}" type="sibTrans" cxnId="{13AD45AF-1A14-410F-9BE8-D422FEBF638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0AA3C80-8131-40BB-B64E-5F2104B77F71}">
      <dgm:prSet phldrT="[Texto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</a:t>
          </a:r>
          <a:r>
            <a:rPr lang="en-US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monitor,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veia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ABE3CB-59AC-404B-BF7C-E229AEAF1AB2}" type="parTrans" cxnId="{FAFB94D3-F687-4AB6-AA51-98849DD4366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C171F4-1657-4E68-BC75-BD80BACD569E}" type="sibTrans" cxnId="{FAFB94D3-F687-4AB6-AA51-98849DD4366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4668F9C-7734-4A3B-BC16-45EF4B8414C8}">
      <dgm:prSet phldrT="[Texto]"/>
      <dgm:spPr/>
      <dgm:t>
        <a:bodyPr/>
        <a:lstStyle/>
        <a:p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FF5900D-33EE-40A7-9F9A-292FC980F2AC}" type="parTrans" cxnId="{87C19D58-6ED9-4795-AA8B-D619CB306F4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962C527-C428-4E93-A145-4D18D66C4103}" type="sibTrans" cxnId="{87C19D58-6ED9-4795-AA8B-D619CB306F4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E91F46-1879-42A1-91A0-21F998E1F480}">
      <dgm:prSet phldrT="[Texto]"/>
      <dgm:spPr/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 / </a:t>
          </a:r>
          <a:r>
            <a:rPr 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enzimas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E7B6532-EAF9-4124-B1E3-C1740CB4AE61}" type="parTrans" cxnId="{23B2C3A8-9214-4671-AD2B-DE8CCC540D9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3C11BB-965A-4EDF-939C-28CC3AC6F303}" type="sibTrans" cxnId="{23B2C3A8-9214-4671-AD2B-DE8CCC540D9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97B4FA9-BD39-45D9-90B4-DA6B401E92B6}" type="pres">
      <dgm:prSet presAssocID="{5B75B147-63B2-4A80-8425-1952983EB65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BE084-82D3-4B5F-A4D6-60BBFF1691A1}" type="pres">
      <dgm:prSet presAssocID="{953017EE-AECE-4A09-87AF-F3B7A44A14CD}" presName="hierRoot1" presStyleCnt="0">
        <dgm:presLayoutVars>
          <dgm:hierBranch val="init"/>
        </dgm:presLayoutVars>
      </dgm:prSet>
      <dgm:spPr/>
    </dgm:pt>
    <dgm:pt modelId="{23F06A34-4F31-4119-9643-66AEF9E3FA5D}" type="pres">
      <dgm:prSet presAssocID="{953017EE-AECE-4A09-87AF-F3B7A44A14CD}" presName="rootComposite1" presStyleCnt="0"/>
      <dgm:spPr/>
    </dgm:pt>
    <dgm:pt modelId="{9E97E0EF-840F-4ADA-9143-6FB09F483DB8}" type="pres">
      <dgm:prSet presAssocID="{953017EE-AECE-4A09-87AF-F3B7A44A14CD}" presName="rootText1" presStyleLbl="node0" presStyleIdx="0" presStyleCnt="1">
        <dgm:presLayoutVars>
          <dgm:chPref val="3"/>
        </dgm:presLayoutVars>
      </dgm:prSet>
      <dgm:spPr/>
    </dgm:pt>
    <dgm:pt modelId="{04CD7F19-9CD2-4463-9BE5-CBEFC7E08206}" type="pres">
      <dgm:prSet presAssocID="{953017EE-AECE-4A09-87AF-F3B7A44A14CD}" presName="rootConnector1" presStyleLbl="node1" presStyleIdx="0" presStyleCnt="0"/>
      <dgm:spPr/>
    </dgm:pt>
    <dgm:pt modelId="{1C533C87-E2BA-4958-B2BE-1FA0825E2742}" type="pres">
      <dgm:prSet presAssocID="{953017EE-AECE-4A09-87AF-F3B7A44A14CD}" presName="hierChild2" presStyleCnt="0"/>
      <dgm:spPr/>
    </dgm:pt>
    <dgm:pt modelId="{49CD54EC-55CC-4B98-B16F-601CD7CBB2DB}" type="pres">
      <dgm:prSet presAssocID="{7966107D-889D-4C2E-B2D3-CE5070FEB726}" presName="Name64" presStyleLbl="parChTrans1D2" presStyleIdx="0" presStyleCnt="6"/>
      <dgm:spPr/>
    </dgm:pt>
    <dgm:pt modelId="{7647AE3E-5905-4116-A86C-8EBA124C4D65}" type="pres">
      <dgm:prSet presAssocID="{561B2C19-42BD-402D-85A6-02A87474818F}" presName="hierRoot2" presStyleCnt="0">
        <dgm:presLayoutVars>
          <dgm:hierBranch val="init"/>
        </dgm:presLayoutVars>
      </dgm:prSet>
      <dgm:spPr/>
    </dgm:pt>
    <dgm:pt modelId="{F792E62B-FB6D-4FF1-99FD-07F640B58DA9}" type="pres">
      <dgm:prSet presAssocID="{561B2C19-42BD-402D-85A6-02A87474818F}" presName="rootComposite" presStyleCnt="0"/>
      <dgm:spPr/>
    </dgm:pt>
    <dgm:pt modelId="{192643A6-8352-493F-BB05-7C42F053C647}" type="pres">
      <dgm:prSet presAssocID="{561B2C19-42BD-402D-85A6-02A87474818F}" presName="rootText" presStyleLbl="node2" presStyleIdx="0" presStyleCnt="5">
        <dgm:presLayoutVars>
          <dgm:chPref val="3"/>
        </dgm:presLayoutVars>
      </dgm:prSet>
      <dgm:spPr/>
    </dgm:pt>
    <dgm:pt modelId="{CC4D18DC-6FE0-4AF8-9B6C-B8EC1C2EE794}" type="pres">
      <dgm:prSet presAssocID="{561B2C19-42BD-402D-85A6-02A87474818F}" presName="rootConnector" presStyleLbl="node2" presStyleIdx="0" presStyleCnt="5"/>
      <dgm:spPr/>
    </dgm:pt>
    <dgm:pt modelId="{E64B5491-73F3-438C-8A17-6F3B711F4AFF}" type="pres">
      <dgm:prSet presAssocID="{561B2C19-42BD-402D-85A6-02A87474818F}" presName="hierChild4" presStyleCnt="0"/>
      <dgm:spPr/>
    </dgm:pt>
    <dgm:pt modelId="{A2925A72-779A-4489-9F9E-27F9A66C903E}" type="pres">
      <dgm:prSet presAssocID="{561B2C19-42BD-402D-85A6-02A87474818F}" presName="hierChild5" presStyleCnt="0"/>
      <dgm:spPr/>
    </dgm:pt>
    <dgm:pt modelId="{C5D8A44F-88C2-4B74-BA4A-71C9073EFA2F}" type="pres">
      <dgm:prSet presAssocID="{FB047664-77F5-4512-81E4-F7D608D9A379}" presName="Name64" presStyleLbl="parChTrans1D2" presStyleIdx="1" presStyleCnt="6"/>
      <dgm:spPr/>
    </dgm:pt>
    <dgm:pt modelId="{BFF3E85A-73B3-488F-954C-5A86959E7E49}" type="pres">
      <dgm:prSet presAssocID="{1F7CAC5A-FB4F-4995-AD2B-A544F301EC7D}" presName="hierRoot2" presStyleCnt="0">
        <dgm:presLayoutVars>
          <dgm:hierBranch val="init"/>
        </dgm:presLayoutVars>
      </dgm:prSet>
      <dgm:spPr/>
    </dgm:pt>
    <dgm:pt modelId="{A1442D1F-012A-4C9E-BA84-8AAFA834DF39}" type="pres">
      <dgm:prSet presAssocID="{1F7CAC5A-FB4F-4995-AD2B-A544F301EC7D}" presName="rootComposite" presStyleCnt="0"/>
      <dgm:spPr/>
    </dgm:pt>
    <dgm:pt modelId="{17197A47-6ED7-4CA7-BABB-10B387F5FD3C}" type="pres">
      <dgm:prSet presAssocID="{1F7CAC5A-FB4F-4995-AD2B-A544F301EC7D}" presName="rootText" presStyleLbl="node2" presStyleIdx="1" presStyleCnt="5">
        <dgm:presLayoutVars>
          <dgm:chPref val="3"/>
        </dgm:presLayoutVars>
      </dgm:prSet>
      <dgm:spPr/>
    </dgm:pt>
    <dgm:pt modelId="{5253370E-04CA-4E2C-8BEE-B1B448E648C9}" type="pres">
      <dgm:prSet presAssocID="{1F7CAC5A-FB4F-4995-AD2B-A544F301EC7D}" presName="rootConnector" presStyleLbl="node2" presStyleIdx="1" presStyleCnt="5"/>
      <dgm:spPr/>
    </dgm:pt>
    <dgm:pt modelId="{5FEC4F2A-ED82-4D3F-A5FC-0597E1624F1C}" type="pres">
      <dgm:prSet presAssocID="{1F7CAC5A-FB4F-4995-AD2B-A544F301EC7D}" presName="hierChild4" presStyleCnt="0"/>
      <dgm:spPr/>
    </dgm:pt>
    <dgm:pt modelId="{2AB0DBD8-7D1A-4EAC-912F-06225959A1A3}" type="pres">
      <dgm:prSet presAssocID="{1F7CAC5A-FB4F-4995-AD2B-A544F301EC7D}" presName="hierChild5" presStyleCnt="0"/>
      <dgm:spPr/>
    </dgm:pt>
    <dgm:pt modelId="{BDBF9002-703C-4235-8E19-0246A398BFDF}" type="pres">
      <dgm:prSet presAssocID="{7AABE3CB-59AC-404B-BF7C-E229AEAF1AB2}" presName="Name64" presStyleLbl="parChTrans1D2" presStyleIdx="2" presStyleCnt="6"/>
      <dgm:spPr/>
    </dgm:pt>
    <dgm:pt modelId="{F82BC13C-FD94-43BE-9491-9F2D1F0F41A1}" type="pres">
      <dgm:prSet presAssocID="{60AA3C80-8131-40BB-B64E-5F2104B77F71}" presName="hierRoot2" presStyleCnt="0">
        <dgm:presLayoutVars>
          <dgm:hierBranch val="init"/>
        </dgm:presLayoutVars>
      </dgm:prSet>
      <dgm:spPr/>
    </dgm:pt>
    <dgm:pt modelId="{D95F317B-DD28-4ACC-A63C-3CBDB606992C}" type="pres">
      <dgm:prSet presAssocID="{60AA3C80-8131-40BB-B64E-5F2104B77F71}" presName="rootComposite" presStyleCnt="0"/>
      <dgm:spPr/>
    </dgm:pt>
    <dgm:pt modelId="{F3C812DD-A05D-432F-881D-ED29B1652822}" type="pres">
      <dgm:prSet presAssocID="{60AA3C80-8131-40BB-B64E-5F2104B77F71}" presName="rootText" presStyleLbl="node2" presStyleIdx="2" presStyleCnt="5">
        <dgm:presLayoutVars>
          <dgm:chPref val="3"/>
        </dgm:presLayoutVars>
      </dgm:prSet>
      <dgm:spPr/>
    </dgm:pt>
    <dgm:pt modelId="{CF29B449-2BF9-4442-A51D-2B2D29B5C537}" type="pres">
      <dgm:prSet presAssocID="{60AA3C80-8131-40BB-B64E-5F2104B77F71}" presName="rootConnector" presStyleLbl="node2" presStyleIdx="2" presStyleCnt="5"/>
      <dgm:spPr/>
    </dgm:pt>
    <dgm:pt modelId="{CB88FFD7-5DB9-47B1-8A35-2FBDE942B120}" type="pres">
      <dgm:prSet presAssocID="{60AA3C80-8131-40BB-B64E-5F2104B77F71}" presName="hierChild4" presStyleCnt="0"/>
      <dgm:spPr/>
    </dgm:pt>
    <dgm:pt modelId="{2441840C-0243-4D60-92CA-7AA740D487DB}" type="pres">
      <dgm:prSet presAssocID="{60AA3C80-8131-40BB-B64E-5F2104B77F71}" presName="hierChild5" presStyleCnt="0"/>
      <dgm:spPr/>
    </dgm:pt>
    <dgm:pt modelId="{1145D316-4431-41FF-A052-0E790DF716AA}" type="pres">
      <dgm:prSet presAssocID="{1FF5900D-33EE-40A7-9F9A-292FC980F2AC}" presName="Name64" presStyleLbl="parChTrans1D2" presStyleIdx="3" presStyleCnt="6"/>
      <dgm:spPr/>
    </dgm:pt>
    <dgm:pt modelId="{884E4653-335B-496F-9283-AE7B559511BE}" type="pres">
      <dgm:prSet presAssocID="{64668F9C-7734-4A3B-BC16-45EF4B8414C8}" presName="hierRoot2" presStyleCnt="0">
        <dgm:presLayoutVars>
          <dgm:hierBranch val="init"/>
        </dgm:presLayoutVars>
      </dgm:prSet>
      <dgm:spPr/>
    </dgm:pt>
    <dgm:pt modelId="{E81C933F-2F08-40AD-B848-0D24F4DF31E3}" type="pres">
      <dgm:prSet presAssocID="{64668F9C-7734-4A3B-BC16-45EF4B8414C8}" presName="rootComposite" presStyleCnt="0"/>
      <dgm:spPr/>
    </dgm:pt>
    <dgm:pt modelId="{02671E53-1CDD-40B6-820F-A8B9932F289B}" type="pres">
      <dgm:prSet presAssocID="{64668F9C-7734-4A3B-BC16-45EF4B8414C8}" presName="rootText" presStyleLbl="node2" presStyleIdx="3" presStyleCnt="5">
        <dgm:presLayoutVars>
          <dgm:chPref val="3"/>
        </dgm:presLayoutVars>
      </dgm:prSet>
      <dgm:spPr/>
    </dgm:pt>
    <dgm:pt modelId="{AEE87064-5DA8-48A1-AB25-A3B3C095523F}" type="pres">
      <dgm:prSet presAssocID="{64668F9C-7734-4A3B-BC16-45EF4B8414C8}" presName="rootConnector" presStyleLbl="node2" presStyleIdx="3" presStyleCnt="5"/>
      <dgm:spPr/>
    </dgm:pt>
    <dgm:pt modelId="{B4C756BD-4F97-42F0-967C-86CD4741186A}" type="pres">
      <dgm:prSet presAssocID="{64668F9C-7734-4A3B-BC16-45EF4B8414C8}" presName="hierChild4" presStyleCnt="0"/>
      <dgm:spPr/>
    </dgm:pt>
    <dgm:pt modelId="{9347F282-692C-4662-82F4-346FA9360316}" type="pres">
      <dgm:prSet presAssocID="{64668F9C-7734-4A3B-BC16-45EF4B8414C8}" presName="hierChild5" presStyleCnt="0"/>
      <dgm:spPr/>
    </dgm:pt>
    <dgm:pt modelId="{4536B4CB-6541-4448-A6E9-F0F44C982D8E}" type="pres">
      <dgm:prSet presAssocID="{1E7B6532-EAF9-4124-B1E3-C1740CB4AE61}" presName="Name64" presStyleLbl="parChTrans1D2" presStyleIdx="4" presStyleCnt="6"/>
      <dgm:spPr/>
    </dgm:pt>
    <dgm:pt modelId="{E8541FD9-D2F7-44F8-A5D6-0B811813F193}" type="pres">
      <dgm:prSet presAssocID="{C2E91F46-1879-42A1-91A0-21F998E1F480}" presName="hierRoot2" presStyleCnt="0">
        <dgm:presLayoutVars>
          <dgm:hierBranch val="init"/>
        </dgm:presLayoutVars>
      </dgm:prSet>
      <dgm:spPr/>
    </dgm:pt>
    <dgm:pt modelId="{C5ADBF6F-A2BA-4B27-8621-1AB5CD8DB4B7}" type="pres">
      <dgm:prSet presAssocID="{C2E91F46-1879-42A1-91A0-21F998E1F480}" presName="rootComposite" presStyleCnt="0"/>
      <dgm:spPr/>
    </dgm:pt>
    <dgm:pt modelId="{C2449193-9576-40ED-805A-E7133C07A5AB}" type="pres">
      <dgm:prSet presAssocID="{C2E91F46-1879-42A1-91A0-21F998E1F480}" presName="rootText" presStyleLbl="node2" presStyleIdx="4" presStyleCnt="5">
        <dgm:presLayoutVars>
          <dgm:chPref val="3"/>
        </dgm:presLayoutVars>
      </dgm:prSet>
      <dgm:spPr/>
    </dgm:pt>
    <dgm:pt modelId="{96B88CC4-4F57-4085-8D84-39688CFF62EC}" type="pres">
      <dgm:prSet presAssocID="{C2E91F46-1879-42A1-91A0-21F998E1F480}" presName="rootConnector" presStyleLbl="node2" presStyleIdx="4" presStyleCnt="5"/>
      <dgm:spPr/>
    </dgm:pt>
    <dgm:pt modelId="{A84FFC25-2646-4FDE-98B9-0053C9D474F5}" type="pres">
      <dgm:prSet presAssocID="{C2E91F46-1879-42A1-91A0-21F998E1F480}" presName="hierChild4" presStyleCnt="0"/>
      <dgm:spPr/>
    </dgm:pt>
    <dgm:pt modelId="{277ADF36-B405-43C4-9EB8-705A2D530AE5}" type="pres">
      <dgm:prSet presAssocID="{C2E91F46-1879-42A1-91A0-21F998E1F480}" presName="hierChild5" presStyleCnt="0"/>
      <dgm:spPr/>
    </dgm:pt>
    <dgm:pt modelId="{7B0AA9F8-CB75-416F-BDD2-E442A5B9EF6A}" type="pres">
      <dgm:prSet presAssocID="{953017EE-AECE-4A09-87AF-F3B7A44A14CD}" presName="hierChild3" presStyleCnt="0"/>
      <dgm:spPr/>
    </dgm:pt>
    <dgm:pt modelId="{C0A91AE9-B68D-4047-A032-044330EA54BD}" type="pres">
      <dgm:prSet presAssocID="{0A49BFC5-8C76-47D0-91B1-4CE1AF66F7A9}" presName="Name115" presStyleLbl="parChTrans1D2" presStyleIdx="5" presStyleCnt="6"/>
      <dgm:spPr/>
    </dgm:pt>
    <dgm:pt modelId="{4988A88C-C8B1-4480-965D-0B317FD3FFF6}" type="pres">
      <dgm:prSet presAssocID="{B74DC337-9FCC-4C64-BCBB-96D1AEAECCF1}" presName="hierRoot3" presStyleCnt="0">
        <dgm:presLayoutVars>
          <dgm:hierBranch val="init"/>
        </dgm:presLayoutVars>
      </dgm:prSet>
      <dgm:spPr/>
    </dgm:pt>
    <dgm:pt modelId="{4C1B6360-2E27-4094-91B6-1E439FFCD066}" type="pres">
      <dgm:prSet presAssocID="{B74DC337-9FCC-4C64-BCBB-96D1AEAECCF1}" presName="rootComposite3" presStyleCnt="0"/>
      <dgm:spPr/>
    </dgm:pt>
    <dgm:pt modelId="{373E4B8A-AFCD-4C15-A2B4-D671ABAFE5F4}" type="pres">
      <dgm:prSet presAssocID="{B74DC337-9FCC-4C64-BCBB-96D1AEAECCF1}" presName="rootText3" presStyleLbl="asst1" presStyleIdx="0" presStyleCnt="1">
        <dgm:presLayoutVars>
          <dgm:chPref val="3"/>
        </dgm:presLayoutVars>
      </dgm:prSet>
      <dgm:spPr/>
    </dgm:pt>
    <dgm:pt modelId="{4586B7CA-EC42-49A5-A00C-B52666F1F24C}" type="pres">
      <dgm:prSet presAssocID="{B74DC337-9FCC-4C64-BCBB-96D1AEAECCF1}" presName="rootConnector3" presStyleLbl="asst1" presStyleIdx="0" presStyleCnt="1"/>
      <dgm:spPr/>
    </dgm:pt>
    <dgm:pt modelId="{B44FEE10-E366-4F63-AEB3-8BFADFCD3BD8}" type="pres">
      <dgm:prSet presAssocID="{B74DC337-9FCC-4C64-BCBB-96D1AEAECCF1}" presName="hierChild6" presStyleCnt="0"/>
      <dgm:spPr/>
    </dgm:pt>
    <dgm:pt modelId="{E59B4F88-7AF4-47C8-BDA0-D5A7244A2E90}" type="pres">
      <dgm:prSet presAssocID="{B74DC337-9FCC-4C64-BCBB-96D1AEAECCF1}" presName="hierChild7" presStyleCnt="0"/>
      <dgm:spPr/>
    </dgm:pt>
  </dgm:ptLst>
  <dgm:cxnLst>
    <dgm:cxn modelId="{37148D08-062D-4282-86A2-0F9AB4BA8A4E}" srcId="{953017EE-AECE-4A09-87AF-F3B7A44A14CD}" destId="{B74DC337-9FCC-4C64-BCBB-96D1AEAECCF1}" srcOrd="0" destOrd="0" parTransId="{0A49BFC5-8C76-47D0-91B1-4CE1AF66F7A9}" sibTransId="{117E07F9-5ACD-4E54-9C06-7B71F6554C21}"/>
    <dgm:cxn modelId="{DBCC8311-410B-45B6-A79A-755DC3A6A91D}" type="presOf" srcId="{64668F9C-7734-4A3B-BC16-45EF4B8414C8}" destId="{02671E53-1CDD-40B6-820F-A8B9932F289B}" srcOrd="0" destOrd="0" presId="urn:microsoft.com/office/officeart/2009/3/layout/HorizontalOrganizationChart"/>
    <dgm:cxn modelId="{6E259D1A-D100-4C7E-9B10-2DD0562E87A8}" type="presOf" srcId="{B74DC337-9FCC-4C64-BCBB-96D1AEAECCF1}" destId="{4586B7CA-EC42-49A5-A00C-B52666F1F24C}" srcOrd="1" destOrd="0" presId="urn:microsoft.com/office/officeart/2009/3/layout/HorizontalOrganizationChart"/>
    <dgm:cxn modelId="{DDE7D734-FF06-4BC3-9CF5-876B7F399248}" type="presOf" srcId="{1E7B6532-EAF9-4124-B1E3-C1740CB4AE61}" destId="{4536B4CB-6541-4448-A6E9-F0F44C982D8E}" srcOrd="0" destOrd="0" presId="urn:microsoft.com/office/officeart/2009/3/layout/HorizontalOrganizationChart"/>
    <dgm:cxn modelId="{8841DA34-A4B6-4858-B0D2-EAD62BCEA48D}" type="presOf" srcId="{C2E91F46-1879-42A1-91A0-21F998E1F480}" destId="{96B88CC4-4F57-4085-8D84-39688CFF62EC}" srcOrd="1" destOrd="0" presId="urn:microsoft.com/office/officeart/2009/3/layout/HorizontalOrganizationChart"/>
    <dgm:cxn modelId="{5E42DA3E-FB9B-406B-91A5-1B726C985C59}" type="presOf" srcId="{953017EE-AECE-4A09-87AF-F3B7A44A14CD}" destId="{9E97E0EF-840F-4ADA-9143-6FB09F483DB8}" srcOrd="0" destOrd="0" presId="urn:microsoft.com/office/officeart/2009/3/layout/HorizontalOrganizationChart"/>
    <dgm:cxn modelId="{E7D1C269-226F-43AD-BBC5-85724F571D9E}" type="presOf" srcId="{0A49BFC5-8C76-47D0-91B1-4CE1AF66F7A9}" destId="{C0A91AE9-B68D-4047-A032-044330EA54BD}" srcOrd="0" destOrd="0" presId="urn:microsoft.com/office/officeart/2009/3/layout/HorizontalOrganizationChart"/>
    <dgm:cxn modelId="{89237553-38C1-4595-930C-BECF8FF79DED}" type="presOf" srcId="{60AA3C80-8131-40BB-B64E-5F2104B77F71}" destId="{F3C812DD-A05D-432F-881D-ED29B1652822}" srcOrd="0" destOrd="0" presId="urn:microsoft.com/office/officeart/2009/3/layout/HorizontalOrganizationChart"/>
    <dgm:cxn modelId="{87C19D58-6ED9-4795-AA8B-D619CB306F44}" srcId="{953017EE-AECE-4A09-87AF-F3B7A44A14CD}" destId="{64668F9C-7734-4A3B-BC16-45EF4B8414C8}" srcOrd="4" destOrd="0" parTransId="{1FF5900D-33EE-40A7-9F9A-292FC980F2AC}" sibTransId="{E962C527-C428-4E93-A145-4D18D66C4103}"/>
    <dgm:cxn modelId="{26031979-D0CA-4215-AA40-25E7C90FFF80}" type="presOf" srcId="{5B75B147-63B2-4A80-8425-1952983EB655}" destId="{B97B4FA9-BD39-45D9-90B4-DA6B401E92B6}" srcOrd="0" destOrd="0" presId="urn:microsoft.com/office/officeart/2009/3/layout/HorizontalOrganizationChart"/>
    <dgm:cxn modelId="{A83E247A-CBA0-47C7-8FE9-C577BD46C778}" type="presOf" srcId="{60AA3C80-8131-40BB-B64E-5F2104B77F71}" destId="{CF29B449-2BF9-4442-A51D-2B2D29B5C537}" srcOrd="1" destOrd="0" presId="urn:microsoft.com/office/officeart/2009/3/layout/HorizontalOrganizationChart"/>
    <dgm:cxn modelId="{CE3D4480-7622-4AF7-B577-1997571B0ED7}" type="presOf" srcId="{C2E91F46-1879-42A1-91A0-21F998E1F480}" destId="{C2449193-9576-40ED-805A-E7133C07A5AB}" srcOrd="0" destOrd="0" presId="urn:microsoft.com/office/officeart/2009/3/layout/HorizontalOrganizationChart"/>
    <dgm:cxn modelId="{F1711795-FE7B-44CA-BDD7-3AC1400498C0}" type="presOf" srcId="{7966107D-889D-4C2E-B2D3-CE5070FEB726}" destId="{49CD54EC-55CC-4B98-B16F-601CD7CBB2DB}" srcOrd="0" destOrd="0" presId="urn:microsoft.com/office/officeart/2009/3/layout/HorizontalOrganizationChart"/>
    <dgm:cxn modelId="{01F36B97-1022-445B-A3D9-CF0D1A2FAF76}" type="presOf" srcId="{1F7CAC5A-FB4F-4995-AD2B-A544F301EC7D}" destId="{5253370E-04CA-4E2C-8BEE-B1B448E648C9}" srcOrd="1" destOrd="0" presId="urn:microsoft.com/office/officeart/2009/3/layout/HorizontalOrganizationChart"/>
    <dgm:cxn modelId="{D7EED19A-A366-42B4-BF4A-3FACA5898B17}" type="presOf" srcId="{7AABE3CB-59AC-404B-BF7C-E229AEAF1AB2}" destId="{BDBF9002-703C-4235-8E19-0246A398BFDF}" srcOrd="0" destOrd="0" presId="urn:microsoft.com/office/officeart/2009/3/layout/HorizontalOrganizationChart"/>
    <dgm:cxn modelId="{5F27B39F-D37A-4A2C-9E91-A4A9D34EB979}" type="presOf" srcId="{FB047664-77F5-4512-81E4-F7D608D9A379}" destId="{C5D8A44F-88C2-4B74-BA4A-71C9073EFA2F}" srcOrd="0" destOrd="0" presId="urn:microsoft.com/office/officeart/2009/3/layout/HorizontalOrganizationChart"/>
    <dgm:cxn modelId="{795AFAA2-BBFE-4357-AD54-486B434BBA97}" type="presOf" srcId="{561B2C19-42BD-402D-85A6-02A87474818F}" destId="{192643A6-8352-493F-BB05-7C42F053C647}" srcOrd="0" destOrd="0" presId="urn:microsoft.com/office/officeart/2009/3/layout/HorizontalOrganizationChart"/>
    <dgm:cxn modelId="{23B2C3A8-9214-4671-AD2B-DE8CCC540D98}" srcId="{953017EE-AECE-4A09-87AF-F3B7A44A14CD}" destId="{C2E91F46-1879-42A1-91A0-21F998E1F480}" srcOrd="5" destOrd="0" parTransId="{1E7B6532-EAF9-4124-B1E3-C1740CB4AE61}" sibTransId="{B13C11BB-965A-4EDF-939C-28CC3AC6F303}"/>
    <dgm:cxn modelId="{A7966FAA-D656-4E63-9EC5-E1D0ABE81032}" type="presOf" srcId="{1F7CAC5A-FB4F-4995-AD2B-A544F301EC7D}" destId="{17197A47-6ED7-4CA7-BABB-10B387F5FD3C}" srcOrd="0" destOrd="0" presId="urn:microsoft.com/office/officeart/2009/3/layout/HorizontalOrganizationChart"/>
    <dgm:cxn modelId="{87D716AD-0936-4F4E-9516-7204CFB4C1F1}" type="presOf" srcId="{1FF5900D-33EE-40A7-9F9A-292FC980F2AC}" destId="{1145D316-4431-41FF-A052-0E790DF716AA}" srcOrd="0" destOrd="0" presId="urn:microsoft.com/office/officeart/2009/3/layout/HorizontalOrganizationChart"/>
    <dgm:cxn modelId="{F7E35AAE-B318-4F65-BB3E-6B0435398AAD}" type="presOf" srcId="{561B2C19-42BD-402D-85A6-02A87474818F}" destId="{CC4D18DC-6FE0-4AF8-9B6C-B8EC1C2EE794}" srcOrd="1" destOrd="0" presId="urn:microsoft.com/office/officeart/2009/3/layout/HorizontalOrganizationChart"/>
    <dgm:cxn modelId="{13AD45AF-1A14-410F-9BE8-D422FEBF638E}" srcId="{953017EE-AECE-4A09-87AF-F3B7A44A14CD}" destId="{1F7CAC5A-FB4F-4995-AD2B-A544F301EC7D}" srcOrd="2" destOrd="0" parTransId="{FB047664-77F5-4512-81E4-F7D608D9A379}" sibTransId="{AE5C005F-BA2F-4847-82B2-FFB3C004A22D}"/>
    <dgm:cxn modelId="{708023B0-36BA-4D94-A27B-346897D6BBBE}" type="presOf" srcId="{953017EE-AECE-4A09-87AF-F3B7A44A14CD}" destId="{04CD7F19-9CD2-4463-9BE5-CBEFC7E08206}" srcOrd="1" destOrd="0" presId="urn:microsoft.com/office/officeart/2009/3/layout/HorizontalOrganizationChart"/>
    <dgm:cxn modelId="{2C70D8BD-CDF4-4745-928B-90F22AFC12F0}" type="presOf" srcId="{B74DC337-9FCC-4C64-BCBB-96D1AEAECCF1}" destId="{373E4B8A-AFCD-4C15-A2B4-D671ABAFE5F4}" srcOrd="0" destOrd="0" presId="urn:microsoft.com/office/officeart/2009/3/layout/HorizontalOrganizationChart"/>
    <dgm:cxn modelId="{FAFB94D3-F687-4AB6-AA51-98849DD43661}" srcId="{953017EE-AECE-4A09-87AF-F3B7A44A14CD}" destId="{60AA3C80-8131-40BB-B64E-5F2104B77F71}" srcOrd="3" destOrd="0" parTransId="{7AABE3CB-59AC-404B-BF7C-E229AEAF1AB2}" sibTransId="{15C171F4-1657-4E68-BC75-BD80BACD569E}"/>
    <dgm:cxn modelId="{18C8D7DD-BB5F-4965-AA8C-5F12FAC71702}" type="presOf" srcId="{64668F9C-7734-4A3B-BC16-45EF4B8414C8}" destId="{AEE87064-5DA8-48A1-AB25-A3B3C095523F}" srcOrd="1" destOrd="0" presId="urn:microsoft.com/office/officeart/2009/3/layout/HorizontalOrganizationChart"/>
    <dgm:cxn modelId="{E6994EE2-9CB4-44E6-825C-92E719EACDE5}" srcId="{953017EE-AECE-4A09-87AF-F3B7A44A14CD}" destId="{561B2C19-42BD-402D-85A6-02A87474818F}" srcOrd="1" destOrd="0" parTransId="{7966107D-889D-4C2E-B2D3-CE5070FEB726}" sibTransId="{08F42A14-6629-4543-8BC1-56B4FD413BB5}"/>
    <dgm:cxn modelId="{E2C556F2-89F8-4DDA-8EB7-84C89A0111AA}" srcId="{5B75B147-63B2-4A80-8425-1952983EB655}" destId="{953017EE-AECE-4A09-87AF-F3B7A44A14CD}" srcOrd="0" destOrd="0" parTransId="{82A097DA-2FE2-42FF-98A5-F0989FB2B878}" sibTransId="{3EF417A5-7E18-499B-8CC2-C373C17CF16E}"/>
    <dgm:cxn modelId="{79D051EB-57D0-43AC-9AE3-D7C40D1D3591}" type="presParOf" srcId="{B97B4FA9-BD39-45D9-90B4-DA6B401E92B6}" destId="{E6CBE084-82D3-4B5F-A4D6-60BBFF1691A1}" srcOrd="0" destOrd="0" presId="urn:microsoft.com/office/officeart/2009/3/layout/HorizontalOrganizationChart"/>
    <dgm:cxn modelId="{F1DD7FFC-6A8B-450E-ADC6-F554D0F5CD7F}" type="presParOf" srcId="{E6CBE084-82D3-4B5F-A4D6-60BBFF1691A1}" destId="{23F06A34-4F31-4119-9643-66AEF9E3FA5D}" srcOrd="0" destOrd="0" presId="urn:microsoft.com/office/officeart/2009/3/layout/HorizontalOrganizationChart"/>
    <dgm:cxn modelId="{A6A2291E-9076-4018-BF2C-967A2BBA0700}" type="presParOf" srcId="{23F06A34-4F31-4119-9643-66AEF9E3FA5D}" destId="{9E97E0EF-840F-4ADA-9143-6FB09F483DB8}" srcOrd="0" destOrd="0" presId="urn:microsoft.com/office/officeart/2009/3/layout/HorizontalOrganizationChart"/>
    <dgm:cxn modelId="{02434209-910F-469F-A292-6634BFC82683}" type="presParOf" srcId="{23F06A34-4F31-4119-9643-66AEF9E3FA5D}" destId="{04CD7F19-9CD2-4463-9BE5-CBEFC7E08206}" srcOrd="1" destOrd="0" presId="urn:microsoft.com/office/officeart/2009/3/layout/HorizontalOrganizationChart"/>
    <dgm:cxn modelId="{88557B33-0D72-4943-95BD-B082F77816FF}" type="presParOf" srcId="{E6CBE084-82D3-4B5F-A4D6-60BBFF1691A1}" destId="{1C533C87-E2BA-4958-B2BE-1FA0825E2742}" srcOrd="1" destOrd="0" presId="urn:microsoft.com/office/officeart/2009/3/layout/HorizontalOrganizationChart"/>
    <dgm:cxn modelId="{BA5B9221-7880-4229-9F56-27D3C511A19D}" type="presParOf" srcId="{1C533C87-E2BA-4958-B2BE-1FA0825E2742}" destId="{49CD54EC-55CC-4B98-B16F-601CD7CBB2DB}" srcOrd="0" destOrd="0" presId="urn:microsoft.com/office/officeart/2009/3/layout/HorizontalOrganizationChart"/>
    <dgm:cxn modelId="{1600EE12-1722-4C24-BD8D-6A80334A4772}" type="presParOf" srcId="{1C533C87-E2BA-4958-B2BE-1FA0825E2742}" destId="{7647AE3E-5905-4116-A86C-8EBA124C4D65}" srcOrd="1" destOrd="0" presId="urn:microsoft.com/office/officeart/2009/3/layout/HorizontalOrganizationChart"/>
    <dgm:cxn modelId="{0BB423F9-B1F2-4A50-8603-3530789EC10E}" type="presParOf" srcId="{7647AE3E-5905-4116-A86C-8EBA124C4D65}" destId="{F792E62B-FB6D-4FF1-99FD-07F640B58DA9}" srcOrd="0" destOrd="0" presId="urn:microsoft.com/office/officeart/2009/3/layout/HorizontalOrganizationChart"/>
    <dgm:cxn modelId="{287469BF-0DDE-4101-B77D-4BF00B736D62}" type="presParOf" srcId="{F792E62B-FB6D-4FF1-99FD-07F640B58DA9}" destId="{192643A6-8352-493F-BB05-7C42F053C647}" srcOrd="0" destOrd="0" presId="urn:microsoft.com/office/officeart/2009/3/layout/HorizontalOrganizationChart"/>
    <dgm:cxn modelId="{9D1D5377-DDE1-4E99-993D-E21DDA0E6D56}" type="presParOf" srcId="{F792E62B-FB6D-4FF1-99FD-07F640B58DA9}" destId="{CC4D18DC-6FE0-4AF8-9B6C-B8EC1C2EE794}" srcOrd="1" destOrd="0" presId="urn:microsoft.com/office/officeart/2009/3/layout/HorizontalOrganizationChart"/>
    <dgm:cxn modelId="{5FADEFAB-94C0-40A9-B78B-39D6EEF19CC2}" type="presParOf" srcId="{7647AE3E-5905-4116-A86C-8EBA124C4D65}" destId="{E64B5491-73F3-438C-8A17-6F3B711F4AFF}" srcOrd="1" destOrd="0" presId="urn:microsoft.com/office/officeart/2009/3/layout/HorizontalOrganizationChart"/>
    <dgm:cxn modelId="{2BD752A5-99AC-48B1-94F6-5C4064AD25AC}" type="presParOf" srcId="{7647AE3E-5905-4116-A86C-8EBA124C4D65}" destId="{A2925A72-779A-4489-9F9E-27F9A66C903E}" srcOrd="2" destOrd="0" presId="urn:microsoft.com/office/officeart/2009/3/layout/HorizontalOrganizationChart"/>
    <dgm:cxn modelId="{CE60F574-3FA5-46C3-A7C2-F2EE02DABC48}" type="presParOf" srcId="{1C533C87-E2BA-4958-B2BE-1FA0825E2742}" destId="{C5D8A44F-88C2-4B74-BA4A-71C9073EFA2F}" srcOrd="2" destOrd="0" presId="urn:microsoft.com/office/officeart/2009/3/layout/HorizontalOrganizationChart"/>
    <dgm:cxn modelId="{E3F4C4F1-8905-40CA-B127-30622ED8D2DE}" type="presParOf" srcId="{1C533C87-E2BA-4958-B2BE-1FA0825E2742}" destId="{BFF3E85A-73B3-488F-954C-5A86959E7E49}" srcOrd="3" destOrd="0" presId="urn:microsoft.com/office/officeart/2009/3/layout/HorizontalOrganizationChart"/>
    <dgm:cxn modelId="{88B00251-C16D-4B3D-82CF-C120BF8736A0}" type="presParOf" srcId="{BFF3E85A-73B3-488F-954C-5A86959E7E49}" destId="{A1442D1F-012A-4C9E-BA84-8AAFA834DF39}" srcOrd="0" destOrd="0" presId="urn:microsoft.com/office/officeart/2009/3/layout/HorizontalOrganizationChart"/>
    <dgm:cxn modelId="{7B70B25E-8C7D-492E-8004-E7035DE63134}" type="presParOf" srcId="{A1442D1F-012A-4C9E-BA84-8AAFA834DF39}" destId="{17197A47-6ED7-4CA7-BABB-10B387F5FD3C}" srcOrd="0" destOrd="0" presId="urn:microsoft.com/office/officeart/2009/3/layout/HorizontalOrganizationChart"/>
    <dgm:cxn modelId="{B9C12B66-4784-462E-A9ED-0FDEC094F632}" type="presParOf" srcId="{A1442D1F-012A-4C9E-BA84-8AAFA834DF39}" destId="{5253370E-04CA-4E2C-8BEE-B1B448E648C9}" srcOrd="1" destOrd="0" presId="urn:microsoft.com/office/officeart/2009/3/layout/HorizontalOrganizationChart"/>
    <dgm:cxn modelId="{4021371E-9C66-46CA-B9FA-1B0545B54292}" type="presParOf" srcId="{BFF3E85A-73B3-488F-954C-5A86959E7E49}" destId="{5FEC4F2A-ED82-4D3F-A5FC-0597E1624F1C}" srcOrd="1" destOrd="0" presId="urn:microsoft.com/office/officeart/2009/3/layout/HorizontalOrganizationChart"/>
    <dgm:cxn modelId="{504B30EF-160B-4469-AAA0-D6D5C570626A}" type="presParOf" srcId="{BFF3E85A-73B3-488F-954C-5A86959E7E49}" destId="{2AB0DBD8-7D1A-4EAC-912F-06225959A1A3}" srcOrd="2" destOrd="0" presId="urn:microsoft.com/office/officeart/2009/3/layout/HorizontalOrganizationChart"/>
    <dgm:cxn modelId="{3A1DB769-8BC7-4739-A209-CE84D3C63FBB}" type="presParOf" srcId="{1C533C87-E2BA-4958-B2BE-1FA0825E2742}" destId="{BDBF9002-703C-4235-8E19-0246A398BFDF}" srcOrd="4" destOrd="0" presId="urn:microsoft.com/office/officeart/2009/3/layout/HorizontalOrganizationChart"/>
    <dgm:cxn modelId="{61D5A13C-F7CE-40FD-AE90-846A15A1501B}" type="presParOf" srcId="{1C533C87-E2BA-4958-B2BE-1FA0825E2742}" destId="{F82BC13C-FD94-43BE-9491-9F2D1F0F41A1}" srcOrd="5" destOrd="0" presId="urn:microsoft.com/office/officeart/2009/3/layout/HorizontalOrganizationChart"/>
    <dgm:cxn modelId="{3AED35D6-CBBD-4843-85AC-B43CC71CD029}" type="presParOf" srcId="{F82BC13C-FD94-43BE-9491-9F2D1F0F41A1}" destId="{D95F317B-DD28-4ACC-A63C-3CBDB606992C}" srcOrd="0" destOrd="0" presId="urn:microsoft.com/office/officeart/2009/3/layout/HorizontalOrganizationChart"/>
    <dgm:cxn modelId="{79AEF697-2BEB-422B-A55B-C76222B1D023}" type="presParOf" srcId="{D95F317B-DD28-4ACC-A63C-3CBDB606992C}" destId="{F3C812DD-A05D-432F-881D-ED29B1652822}" srcOrd="0" destOrd="0" presId="urn:microsoft.com/office/officeart/2009/3/layout/HorizontalOrganizationChart"/>
    <dgm:cxn modelId="{42099233-A2E4-4C78-8A7C-71F5910700CB}" type="presParOf" srcId="{D95F317B-DD28-4ACC-A63C-3CBDB606992C}" destId="{CF29B449-2BF9-4442-A51D-2B2D29B5C537}" srcOrd="1" destOrd="0" presId="urn:microsoft.com/office/officeart/2009/3/layout/HorizontalOrganizationChart"/>
    <dgm:cxn modelId="{579B3770-3F3A-4FC6-96D7-D4066EB012C7}" type="presParOf" srcId="{F82BC13C-FD94-43BE-9491-9F2D1F0F41A1}" destId="{CB88FFD7-5DB9-47B1-8A35-2FBDE942B120}" srcOrd="1" destOrd="0" presId="urn:microsoft.com/office/officeart/2009/3/layout/HorizontalOrganizationChart"/>
    <dgm:cxn modelId="{A99A6FE4-A9DC-4B2F-8F9B-5AFA78C2FFB0}" type="presParOf" srcId="{F82BC13C-FD94-43BE-9491-9F2D1F0F41A1}" destId="{2441840C-0243-4D60-92CA-7AA740D487DB}" srcOrd="2" destOrd="0" presId="urn:microsoft.com/office/officeart/2009/3/layout/HorizontalOrganizationChart"/>
    <dgm:cxn modelId="{2562BA1A-0E13-4B2D-9A03-D68A94D138CD}" type="presParOf" srcId="{1C533C87-E2BA-4958-B2BE-1FA0825E2742}" destId="{1145D316-4431-41FF-A052-0E790DF716AA}" srcOrd="6" destOrd="0" presId="urn:microsoft.com/office/officeart/2009/3/layout/HorizontalOrganizationChart"/>
    <dgm:cxn modelId="{5A474463-220F-4E7F-8627-1ADC4C6FC1DB}" type="presParOf" srcId="{1C533C87-E2BA-4958-B2BE-1FA0825E2742}" destId="{884E4653-335B-496F-9283-AE7B559511BE}" srcOrd="7" destOrd="0" presId="urn:microsoft.com/office/officeart/2009/3/layout/HorizontalOrganizationChart"/>
    <dgm:cxn modelId="{8A978424-DED5-4C36-890F-E93D1A0F6A43}" type="presParOf" srcId="{884E4653-335B-496F-9283-AE7B559511BE}" destId="{E81C933F-2F08-40AD-B848-0D24F4DF31E3}" srcOrd="0" destOrd="0" presId="urn:microsoft.com/office/officeart/2009/3/layout/HorizontalOrganizationChart"/>
    <dgm:cxn modelId="{8744B6C5-A689-49CE-8FA4-21A0E74A1A6E}" type="presParOf" srcId="{E81C933F-2F08-40AD-B848-0D24F4DF31E3}" destId="{02671E53-1CDD-40B6-820F-A8B9932F289B}" srcOrd="0" destOrd="0" presId="urn:microsoft.com/office/officeart/2009/3/layout/HorizontalOrganizationChart"/>
    <dgm:cxn modelId="{33F08F2C-F206-46D2-A06A-C6AEC8E5BD9A}" type="presParOf" srcId="{E81C933F-2F08-40AD-B848-0D24F4DF31E3}" destId="{AEE87064-5DA8-48A1-AB25-A3B3C095523F}" srcOrd="1" destOrd="0" presId="urn:microsoft.com/office/officeart/2009/3/layout/HorizontalOrganizationChart"/>
    <dgm:cxn modelId="{D8EF2F2F-57D6-46C2-A4EF-8288DEE0A21F}" type="presParOf" srcId="{884E4653-335B-496F-9283-AE7B559511BE}" destId="{B4C756BD-4F97-42F0-967C-86CD4741186A}" srcOrd="1" destOrd="0" presId="urn:microsoft.com/office/officeart/2009/3/layout/HorizontalOrganizationChart"/>
    <dgm:cxn modelId="{704636D0-1A06-4619-9278-7A1B2EECAD1E}" type="presParOf" srcId="{884E4653-335B-496F-9283-AE7B559511BE}" destId="{9347F282-692C-4662-82F4-346FA9360316}" srcOrd="2" destOrd="0" presId="urn:microsoft.com/office/officeart/2009/3/layout/HorizontalOrganizationChart"/>
    <dgm:cxn modelId="{72B9678D-02C9-4E85-B24D-DC413B6D9EC2}" type="presParOf" srcId="{1C533C87-E2BA-4958-B2BE-1FA0825E2742}" destId="{4536B4CB-6541-4448-A6E9-F0F44C982D8E}" srcOrd="8" destOrd="0" presId="urn:microsoft.com/office/officeart/2009/3/layout/HorizontalOrganizationChart"/>
    <dgm:cxn modelId="{6CB7B909-A50F-4361-AC5C-7CED4A7AC3E4}" type="presParOf" srcId="{1C533C87-E2BA-4958-B2BE-1FA0825E2742}" destId="{E8541FD9-D2F7-44F8-A5D6-0B811813F193}" srcOrd="9" destOrd="0" presId="urn:microsoft.com/office/officeart/2009/3/layout/HorizontalOrganizationChart"/>
    <dgm:cxn modelId="{578B5E62-DD92-4B59-A873-DF56296703B1}" type="presParOf" srcId="{E8541FD9-D2F7-44F8-A5D6-0B811813F193}" destId="{C5ADBF6F-A2BA-4B27-8621-1AB5CD8DB4B7}" srcOrd="0" destOrd="0" presId="urn:microsoft.com/office/officeart/2009/3/layout/HorizontalOrganizationChart"/>
    <dgm:cxn modelId="{F6AB08DE-E088-4409-B8A0-AFE81ADDEC86}" type="presParOf" srcId="{C5ADBF6F-A2BA-4B27-8621-1AB5CD8DB4B7}" destId="{C2449193-9576-40ED-805A-E7133C07A5AB}" srcOrd="0" destOrd="0" presId="urn:microsoft.com/office/officeart/2009/3/layout/HorizontalOrganizationChart"/>
    <dgm:cxn modelId="{F9C9C314-9B81-4EEE-8078-FC8552761D58}" type="presParOf" srcId="{C5ADBF6F-A2BA-4B27-8621-1AB5CD8DB4B7}" destId="{96B88CC4-4F57-4085-8D84-39688CFF62EC}" srcOrd="1" destOrd="0" presId="urn:microsoft.com/office/officeart/2009/3/layout/HorizontalOrganizationChart"/>
    <dgm:cxn modelId="{AB38EF8F-8E06-4594-88D8-CD837722D5FF}" type="presParOf" srcId="{E8541FD9-D2F7-44F8-A5D6-0B811813F193}" destId="{A84FFC25-2646-4FDE-98B9-0053C9D474F5}" srcOrd="1" destOrd="0" presId="urn:microsoft.com/office/officeart/2009/3/layout/HorizontalOrganizationChart"/>
    <dgm:cxn modelId="{C343F25F-BEEB-4AFC-8BE5-A962CEB921C7}" type="presParOf" srcId="{E8541FD9-D2F7-44F8-A5D6-0B811813F193}" destId="{277ADF36-B405-43C4-9EB8-705A2D530AE5}" srcOrd="2" destOrd="0" presId="urn:microsoft.com/office/officeart/2009/3/layout/HorizontalOrganizationChart"/>
    <dgm:cxn modelId="{85891147-A7CA-462E-B2E2-3E7997E87E8D}" type="presParOf" srcId="{E6CBE084-82D3-4B5F-A4D6-60BBFF1691A1}" destId="{7B0AA9F8-CB75-416F-BDD2-E442A5B9EF6A}" srcOrd="2" destOrd="0" presId="urn:microsoft.com/office/officeart/2009/3/layout/HorizontalOrganizationChart"/>
    <dgm:cxn modelId="{B4F42838-EBD2-47BD-BB24-DC78C3E35E0E}" type="presParOf" srcId="{7B0AA9F8-CB75-416F-BDD2-E442A5B9EF6A}" destId="{C0A91AE9-B68D-4047-A032-044330EA54BD}" srcOrd="0" destOrd="0" presId="urn:microsoft.com/office/officeart/2009/3/layout/HorizontalOrganizationChart"/>
    <dgm:cxn modelId="{FDB1B21C-4E10-48EB-AB00-691B6BB22489}" type="presParOf" srcId="{7B0AA9F8-CB75-416F-BDD2-E442A5B9EF6A}" destId="{4988A88C-C8B1-4480-965D-0B317FD3FFF6}" srcOrd="1" destOrd="0" presId="urn:microsoft.com/office/officeart/2009/3/layout/HorizontalOrganizationChart"/>
    <dgm:cxn modelId="{C1339F16-A176-48DA-9AF4-F7E2DEB66F62}" type="presParOf" srcId="{4988A88C-C8B1-4480-965D-0B317FD3FFF6}" destId="{4C1B6360-2E27-4094-91B6-1E439FFCD066}" srcOrd="0" destOrd="0" presId="urn:microsoft.com/office/officeart/2009/3/layout/HorizontalOrganizationChart"/>
    <dgm:cxn modelId="{A6572538-346C-48DD-8BE6-34F2C6B98924}" type="presParOf" srcId="{4C1B6360-2E27-4094-91B6-1E439FFCD066}" destId="{373E4B8A-AFCD-4C15-A2B4-D671ABAFE5F4}" srcOrd="0" destOrd="0" presId="urn:microsoft.com/office/officeart/2009/3/layout/HorizontalOrganizationChart"/>
    <dgm:cxn modelId="{5046E48E-EAAC-40B9-9097-69E344C42FEC}" type="presParOf" srcId="{4C1B6360-2E27-4094-91B6-1E439FFCD066}" destId="{4586B7CA-EC42-49A5-A00C-B52666F1F24C}" srcOrd="1" destOrd="0" presId="urn:microsoft.com/office/officeart/2009/3/layout/HorizontalOrganizationChart"/>
    <dgm:cxn modelId="{7B184673-FD25-4C44-AC58-9D90FFAA1AD7}" type="presParOf" srcId="{4988A88C-C8B1-4480-965D-0B317FD3FFF6}" destId="{B44FEE10-E366-4F63-AEB3-8BFADFCD3BD8}" srcOrd="1" destOrd="0" presId="urn:microsoft.com/office/officeart/2009/3/layout/HorizontalOrganizationChart"/>
    <dgm:cxn modelId="{29023F3F-4489-43DB-82A0-8CA0C34F4126}" type="presParOf" srcId="{4988A88C-C8B1-4480-965D-0B317FD3FFF6}" destId="{E59B4F88-7AF4-47C8-BDA0-D5A7244A2E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1A24E-EBB1-4116-8AA4-8D9373C71C38}">
      <dsp:nvSpPr>
        <dsp:cNvPr id="0" name=""/>
        <dsp:cNvSpPr/>
      </dsp:nvSpPr>
      <dsp:spPr>
        <a:xfrm rot="5400000">
          <a:off x="477152" y="2575165"/>
          <a:ext cx="1842636" cy="20977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09DA2-E90A-4343-9A80-630031CD9A90}">
      <dsp:nvSpPr>
        <dsp:cNvPr id="0" name=""/>
        <dsp:cNvSpPr/>
      </dsp:nvSpPr>
      <dsp:spPr>
        <a:xfrm>
          <a:off x="7006" y="552060"/>
          <a:ext cx="3101915" cy="2171240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Risco de Vida</a:t>
          </a:r>
        </a:p>
      </dsp:txBody>
      <dsp:txXfrm>
        <a:off x="113016" y="658070"/>
        <a:ext cx="2889895" cy="1959220"/>
      </dsp:txXfrm>
    </dsp:sp>
    <dsp:sp modelId="{0E1C0586-66E5-474A-90FB-185419704522}">
      <dsp:nvSpPr>
        <dsp:cNvPr id="0" name=""/>
        <dsp:cNvSpPr/>
      </dsp:nvSpPr>
      <dsp:spPr>
        <a:xfrm>
          <a:off x="3108921" y="759138"/>
          <a:ext cx="2256037" cy="175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174625" lvl="1" indent="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/>
            <a:t>Está morrendo?</a:t>
          </a:r>
        </a:p>
      </dsp:txBody>
      <dsp:txXfrm>
        <a:off x="3108921" y="759138"/>
        <a:ext cx="2256037" cy="1754891"/>
      </dsp:txXfrm>
    </dsp:sp>
    <dsp:sp modelId="{E53EFEFB-B6E3-4579-89A1-5D73F9765E92}">
      <dsp:nvSpPr>
        <dsp:cNvPr id="0" name=""/>
        <dsp:cNvSpPr/>
      </dsp:nvSpPr>
      <dsp:spPr>
        <a:xfrm rot="5400000">
          <a:off x="3067010" y="5033679"/>
          <a:ext cx="1842636" cy="20977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86227-1A9A-4D83-90DE-07A81E596C36}">
      <dsp:nvSpPr>
        <dsp:cNvPr id="0" name=""/>
        <dsp:cNvSpPr/>
      </dsp:nvSpPr>
      <dsp:spPr>
        <a:xfrm>
          <a:off x="2578823" y="2991079"/>
          <a:ext cx="3101915" cy="2171240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Diagnóstico Diferencial</a:t>
          </a:r>
        </a:p>
      </dsp:txBody>
      <dsp:txXfrm>
        <a:off x="2684833" y="3097089"/>
        <a:ext cx="2889895" cy="1959220"/>
      </dsp:txXfrm>
    </dsp:sp>
    <dsp:sp modelId="{B7B171BA-5696-4867-A82C-BFB61BE08C6F}">
      <dsp:nvSpPr>
        <dsp:cNvPr id="0" name=""/>
        <dsp:cNvSpPr/>
      </dsp:nvSpPr>
      <dsp:spPr>
        <a:xfrm>
          <a:off x="5680738" y="3198157"/>
          <a:ext cx="2256037" cy="175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800" kern="1200" dirty="0"/>
            <a:t>Qual a causa do quadro?</a:t>
          </a:r>
        </a:p>
      </dsp:txBody>
      <dsp:txXfrm>
        <a:off x="5680738" y="3198157"/>
        <a:ext cx="2256037" cy="1754891"/>
      </dsp:txXfrm>
    </dsp:sp>
    <dsp:sp modelId="{E61E625F-1882-4CFD-9227-13CD5C615004}">
      <dsp:nvSpPr>
        <dsp:cNvPr id="0" name=""/>
        <dsp:cNvSpPr/>
      </dsp:nvSpPr>
      <dsp:spPr>
        <a:xfrm>
          <a:off x="5150640" y="5430098"/>
          <a:ext cx="3101915" cy="2171240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Estadiamento</a:t>
          </a:r>
        </a:p>
      </dsp:txBody>
      <dsp:txXfrm>
        <a:off x="5256650" y="5536108"/>
        <a:ext cx="2889895" cy="1959220"/>
      </dsp:txXfrm>
    </dsp:sp>
    <dsp:sp modelId="{863BDDD9-07D7-4175-BFFF-86280A933EED}">
      <dsp:nvSpPr>
        <dsp:cNvPr id="0" name=""/>
        <dsp:cNvSpPr/>
      </dsp:nvSpPr>
      <dsp:spPr>
        <a:xfrm>
          <a:off x="8252556" y="5637176"/>
          <a:ext cx="2256037" cy="1754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700" kern="1200" dirty="0"/>
            <a:t>Gravidade, prognóstico</a:t>
          </a:r>
        </a:p>
      </dsp:txBody>
      <dsp:txXfrm>
        <a:off x="8252556" y="5637176"/>
        <a:ext cx="2256037" cy="175489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F9A7B-9373-47DC-8A5E-33ECEDE83088}">
      <dsp:nvSpPr>
        <dsp:cNvPr id="0" name=""/>
        <dsp:cNvSpPr/>
      </dsp:nvSpPr>
      <dsp:spPr>
        <a:xfrm>
          <a:off x="1004" y="1838560"/>
          <a:ext cx="3656707" cy="18283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SEM </a:t>
          </a:r>
          <a:r>
            <a:rPr lang="en-US" sz="5600" kern="1200" dirty="0" err="1"/>
            <a:t>SupraST</a:t>
          </a:r>
          <a:endParaRPr lang="en-US" sz="5600" kern="1200" dirty="0"/>
        </a:p>
      </dsp:txBody>
      <dsp:txXfrm>
        <a:off x="54555" y="1892111"/>
        <a:ext cx="3549605" cy="1721251"/>
      </dsp:txXfrm>
    </dsp:sp>
    <dsp:sp modelId="{762DCADA-4E42-4FEB-BADF-0A83DDC74129}">
      <dsp:nvSpPr>
        <dsp:cNvPr id="0" name=""/>
        <dsp:cNvSpPr/>
      </dsp:nvSpPr>
      <dsp:spPr>
        <a:xfrm>
          <a:off x="4571888" y="1838560"/>
          <a:ext cx="3656707" cy="18283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71120" rIns="106680" bIns="7112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COM </a:t>
          </a:r>
          <a:r>
            <a:rPr lang="en-US" sz="5600" kern="1200" dirty="0" err="1"/>
            <a:t>SupraST</a:t>
          </a:r>
          <a:endParaRPr lang="en-US" sz="5600" kern="1200" dirty="0"/>
        </a:p>
      </dsp:txBody>
      <dsp:txXfrm>
        <a:off x="4625439" y="1892111"/>
        <a:ext cx="3549605" cy="17212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F9A7B-9373-47DC-8A5E-33ECEDE83088}">
      <dsp:nvSpPr>
        <dsp:cNvPr id="0" name=""/>
        <dsp:cNvSpPr/>
      </dsp:nvSpPr>
      <dsp:spPr>
        <a:xfrm>
          <a:off x="483616" y="185"/>
          <a:ext cx="4108251" cy="2054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SEM </a:t>
          </a:r>
          <a:r>
            <a:rPr lang="en-US" sz="6000" kern="1200" dirty="0" err="1"/>
            <a:t>SupraST</a:t>
          </a:r>
          <a:endParaRPr lang="en-US" sz="6000" kern="1200" dirty="0"/>
        </a:p>
      </dsp:txBody>
      <dsp:txXfrm>
        <a:off x="543779" y="60348"/>
        <a:ext cx="3987925" cy="1933799"/>
      </dsp:txXfrm>
    </dsp:sp>
    <dsp:sp modelId="{CEA740F1-9FC3-425C-AF14-5F1062621653}">
      <dsp:nvSpPr>
        <dsp:cNvPr id="0" name=""/>
        <dsp:cNvSpPr/>
      </dsp:nvSpPr>
      <dsp:spPr>
        <a:xfrm>
          <a:off x="894442" y="2054311"/>
          <a:ext cx="410825" cy="154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594"/>
              </a:lnTo>
              <a:lnTo>
                <a:pt x="410825" y="1540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54280-2BE7-4100-90D7-ABE2DF193770}">
      <dsp:nvSpPr>
        <dsp:cNvPr id="0" name=""/>
        <dsp:cNvSpPr/>
      </dsp:nvSpPr>
      <dsp:spPr>
        <a:xfrm>
          <a:off x="1305267" y="2567843"/>
          <a:ext cx="3286601" cy="2054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Baixo</a:t>
          </a:r>
          <a:r>
            <a:rPr lang="en-US" sz="4400" kern="1200" dirty="0"/>
            <a:t> </a:t>
          </a:r>
          <a:r>
            <a:rPr lang="en-US" sz="4400" kern="1200" dirty="0" err="1"/>
            <a:t>Risco</a:t>
          </a:r>
          <a:r>
            <a:rPr lang="en-US" sz="4400" kern="1200" dirty="0"/>
            <a:t> = </a:t>
          </a:r>
          <a:r>
            <a:rPr lang="en-US" sz="4400" kern="1200" dirty="0" err="1"/>
            <a:t>tto</a:t>
          </a:r>
          <a:r>
            <a:rPr lang="en-US" sz="4400" kern="1200" dirty="0"/>
            <a:t> </a:t>
          </a:r>
          <a:r>
            <a:rPr lang="en-US" sz="4400" kern="1200" dirty="0" err="1"/>
            <a:t>clínico</a:t>
          </a:r>
          <a:endParaRPr lang="en-US" sz="4400" kern="1200" dirty="0"/>
        </a:p>
      </dsp:txBody>
      <dsp:txXfrm>
        <a:off x="1365430" y="2628006"/>
        <a:ext cx="3166275" cy="1933799"/>
      </dsp:txXfrm>
    </dsp:sp>
    <dsp:sp modelId="{3CBD9F81-84BE-4D80-81CA-1AE1549A59F2}">
      <dsp:nvSpPr>
        <dsp:cNvPr id="0" name=""/>
        <dsp:cNvSpPr/>
      </dsp:nvSpPr>
      <dsp:spPr>
        <a:xfrm>
          <a:off x="894442" y="2054311"/>
          <a:ext cx="410825" cy="4108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8251"/>
              </a:lnTo>
              <a:lnTo>
                <a:pt x="410825" y="41082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D13FD-827A-466A-9FD3-D717972A1B2C}">
      <dsp:nvSpPr>
        <dsp:cNvPr id="0" name=""/>
        <dsp:cNvSpPr/>
      </dsp:nvSpPr>
      <dsp:spPr>
        <a:xfrm>
          <a:off x="1305267" y="5135500"/>
          <a:ext cx="3286601" cy="2054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Alto </a:t>
          </a:r>
          <a:r>
            <a:rPr lang="en-US" sz="4400" kern="1200" dirty="0" err="1"/>
            <a:t>Risco</a:t>
          </a:r>
          <a:r>
            <a:rPr lang="en-US" sz="4400" kern="1200" dirty="0"/>
            <a:t>   = CAT</a:t>
          </a:r>
        </a:p>
      </dsp:txBody>
      <dsp:txXfrm>
        <a:off x="1365430" y="5195663"/>
        <a:ext cx="3166275" cy="1933799"/>
      </dsp:txXfrm>
    </dsp:sp>
    <dsp:sp modelId="{762DCADA-4E42-4FEB-BADF-0A83DDC74129}">
      <dsp:nvSpPr>
        <dsp:cNvPr id="0" name=""/>
        <dsp:cNvSpPr/>
      </dsp:nvSpPr>
      <dsp:spPr>
        <a:xfrm>
          <a:off x="5618931" y="185"/>
          <a:ext cx="4108251" cy="2054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COM </a:t>
          </a:r>
          <a:r>
            <a:rPr lang="en-US" sz="6000" kern="1200" dirty="0" err="1"/>
            <a:t>SupraST</a:t>
          </a:r>
          <a:endParaRPr lang="en-US" sz="6000" kern="1200" dirty="0"/>
        </a:p>
      </dsp:txBody>
      <dsp:txXfrm>
        <a:off x="5679094" y="60348"/>
        <a:ext cx="3987925" cy="1933799"/>
      </dsp:txXfrm>
    </dsp:sp>
    <dsp:sp modelId="{D66EFDF7-AEBE-4F53-B5B3-281D747A2524}">
      <dsp:nvSpPr>
        <dsp:cNvPr id="0" name=""/>
        <dsp:cNvSpPr/>
      </dsp:nvSpPr>
      <dsp:spPr>
        <a:xfrm>
          <a:off x="6029756" y="2054311"/>
          <a:ext cx="410825" cy="154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0594"/>
              </a:lnTo>
              <a:lnTo>
                <a:pt x="410825" y="15405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6A0A1-1658-4929-A2A9-28D9AA13F696}">
      <dsp:nvSpPr>
        <dsp:cNvPr id="0" name=""/>
        <dsp:cNvSpPr/>
      </dsp:nvSpPr>
      <dsp:spPr>
        <a:xfrm>
          <a:off x="6440581" y="2567843"/>
          <a:ext cx="3286601" cy="2054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Trombolítico</a:t>
          </a:r>
          <a:endParaRPr lang="en-US" sz="4400" kern="1200" dirty="0"/>
        </a:p>
      </dsp:txBody>
      <dsp:txXfrm>
        <a:off x="6500744" y="2628006"/>
        <a:ext cx="3166275" cy="1933799"/>
      </dsp:txXfrm>
    </dsp:sp>
    <dsp:sp modelId="{B1CF9B92-81F6-47C2-823A-007E865809C7}">
      <dsp:nvSpPr>
        <dsp:cNvPr id="0" name=""/>
        <dsp:cNvSpPr/>
      </dsp:nvSpPr>
      <dsp:spPr>
        <a:xfrm>
          <a:off x="6029756" y="2054311"/>
          <a:ext cx="410825" cy="41082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8251"/>
              </a:lnTo>
              <a:lnTo>
                <a:pt x="410825" y="410825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76D515-34FB-42FD-9E92-51703394E341}">
      <dsp:nvSpPr>
        <dsp:cNvPr id="0" name=""/>
        <dsp:cNvSpPr/>
      </dsp:nvSpPr>
      <dsp:spPr>
        <a:xfrm>
          <a:off x="6440581" y="5135500"/>
          <a:ext cx="3286601" cy="2054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Angioplastia</a:t>
          </a:r>
          <a:r>
            <a:rPr lang="en-US" sz="4400" kern="1200" dirty="0"/>
            <a:t> </a:t>
          </a:r>
          <a:r>
            <a:rPr lang="en-US" sz="4400" kern="1200" dirty="0" err="1"/>
            <a:t>Primária</a:t>
          </a:r>
          <a:endParaRPr lang="en-US" sz="4400" kern="1200" dirty="0"/>
        </a:p>
      </dsp:txBody>
      <dsp:txXfrm>
        <a:off x="6500744" y="5195663"/>
        <a:ext cx="3166275" cy="19337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342A3-44A9-4DF6-8DAE-2AB3F83913B2}">
      <dsp:nvSpPr>
        <dsp:cNvPr id="0" name=""/>
        <dsp:cNvSpPr/>
      </dsp:nvSpPr>
      <dsp:spPr>
        <a:xfrm>
          <a:off x="0" y="0"/>
          <a:ext cx="11687669" cy="324107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DC1786-60D9-4DD5-BD5E-CC31A96814F4}">
      <dsp:nvSpPr>
        <dsp:cNvPr id="0" name=""/>
        <dsp:cNvSpPr/>
      </dsp:nvSpPr>
      <dsp:spPr>
        <a:xfrm>
          <a:off x="353848" y="432143"/>
          <a:ext cx="2553481" cy="23767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4841A-E166-487B-BBF6-4CA37EDEAA22}">
      <dsp:nvSpPr>
        <dsp:cNvPr id="0" name=""/>
        <dsp:cNvSpPr/>
      </dsp:nvSpPr>
      <dsp:spPr>
        <a:xfrm rot="10800000">
          <a:off x="353848" y="3241074"/>
          <a:ext cx="2553481" cy="396131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Normal</a:t>
          </a:r>
        </a:p>
      </dsp:txBody>
      <dsp:txXfrm rot="10800000">
        <a:off x="432376" y="3241074"/>
        <a:ext cx="2396425" cy="3882785"/>
      </dsp:txXfrm>
    </dsp:sp>
    <dsp:sp modelId="{3465D630-4DB1-442D-82BD-26E059BD8AEA}">
      <dsp:nvSpPr>
        <dsp:cNvPr id="0" name=""/>
        <dsp:cNvSpPr/>
      </dsp:nvSpPr>
      <dsp:spPr>
        <a:xfrm>
          <a:off x="3162678" y="432143"/>
          <a:ext cx="2553481" cy="23767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7000" b="-7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29618-A87F-4F4D-84F6-97FA8FC1F402}">
      <dsp:nvSpPr>
        <dsp:cNvPr id="0" name=""/>
        <dsp:cNvSpPr/>
      </dsp:nvSpPr>
      <dsp:spPr>
        <a:xfrm rot="10800000">
          <a:off x="3162678" y="3241074"/>
          <a:ext cx="2553481" cy="396131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Inespecífico</a:t>
          </a:r>
        </a:p>
      </dsp:txBody>
      <dsp:txXfrm rot="10800000">
        <a:off x="3241206" y="3241074"/>
        <a:ext cx="2396425" cy="3882785"/>
      </dsp:txXfrm>
    </dsp:sp>
    <dsp:sp modelId="{E11C4C94-35B1-48BA-B77D-6A2CE808EF34}">
      <dsp:nvSpPr>
        <dsp:cNvPr id="0" name=""/>
        <dsp:cNvSpPr/>
      </dsp:nvSpPr>
      <dsp:spPr>
        <a:xfrm>
          <a:off x="5971508" y="432143"/>
          <a:ext cx="2553481" cy="23767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F129D-55C9-4291-819D-40E739A9596E}">
      <dsp:nvSpPr>
        <dsp:cNvPr id="0" name=""/>
        <dsp:cNvSpPr/>
      </dsp:nvSpPr>
      <dsp:spPr>
        <a:xfrm rot="10800000">
          <a:off x="5971508" y="3241074"/>
          <a:ext cx="2553481" cy="396131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InfraST</a:t>
          </a:r>
          <a:r>
            <a:rPr lang="pt-BR" sz="3100" kern="1200" dirty="0"/>
            <a:t> horizontal e/ou alterações dinâmicas</a:t>
          </a:r>
        </a:p>
      </dsp:txBody>
      <dsp:txXfrm rot="10800000">
        <a:off x="6050036" y="3241074"/>
        <a:ext cx="2396425" cy="3882785"/>
      </dsp:txXfrm>
    </dsp:sp>
    <dsp:sp modelId="{76996C59-E5B4-4C02-9569-513CF70ABD71}">
      <dsp:nvSpPr>
        <dsp:cNvPr id="0" name=""/>
        <dsp:cNvSpPr/>
      </dsp:nvSpPr>
      <dsp:spPr>
        <a:xfrm>
          <a:off x="8780338" y="432143"/>
          <a:ext cx="2553481" cy="237678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FAC81-B31C-4122-B7D3-B608D92E7B85}">
      <dsp:nvSpPr>
        <dsp:cNvPr id="0" name=""/>
        <dsp:cNvSpPr/>
      </dsp:nvSpPr>
      <dsp:spPr>
        <a:xfrm rot="10800000">
          <a:off x="8780338" y="3241074"/>
          <a:ext cx="2553481" cy="396131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 err="1"/>
            <a:t>Supra-ST</a:t>
          </a:r>
          <a:endParaRPr lang="pt-BR" sz="3100" kern="1200" dirty="0"/>
        </a:p>
      </dsp:txBody>
      <dsp:txXfrm rot="10800000">
        <a:off x="8858866" y="3241074"/>
        <a:ext cx="2396425" cy="38827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6135A-FBE0-45AD-8495-FF5C9D61BD19}">
      <dsp:nvSpPr>
        <dsp:cNvPr id="0" name=""/>
        <dsp:cNvSpPr/>
      </dsp:nvSpPr>
      <dsp:spPr>
        <a:xfrm>
          <a:off x="6802678" y="4741164"/>
          <a:ext cx="3444316" cy="223113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ANTERIOR</a:t>
          </a:r>
        </a:p>
      </dsp:txBody>
      <dsp:txXfrm>
        <a:off x="7884984" y="5347959"/>
        <a:ext cx="2312999" cy="1575330"/>
      </dsp:txXfrm>
    </dsp:sp>
    <dsp:sp modelId="{9E425F1A-9BCB-4CCB-9639-852E6E887C26}">
      <dsp:nvSpPr>
        <dsp:cNvPr id="0" name=""/>
        <dsp:cNvSpPr/>
      </dsp:nvSpPr>
      <dsp:spPr>
        <a:xfrm>
          <a:off x="1183004" y="4741164"/>
          <a:ext cx="3444316" cy="223113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VENTRÍCULO</a:t>
          </a: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DIREITO</a:t>
          </a:r>
        </a:p>
      </dsp:txBody>
      <dsp:txXfrm>
        <a:off x="1232015" y="5347959"/>
        <a:ext cx="2312999" cy="1575330"/>
      </dsp:txXfrm>
    </dsp:sp>
    <dsp:sp modelId="{E556E5A7-70A9-4176-AABB-F00D7A89A6CB}">
      <dsp:nvSpPr>
        <dsp:cNvPr id="0" name=""/>
        <dsp:cNvSpPr/>
      </dsp:nvSpPr>
      <dsp:spPr>
        <a:xfrm>
          <a:off x="6802678" y="0"/>
          <a:ext cx="3444316" cy="223113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LATERAL</a:t>
          </a:r>
        </a:p>
      </dsp:txBody>
      <dsp:txXfrm>
        <a:off x="7884984" y="49011"/>
        <a:ext cx="2312999" cy="1575330"/>
      </dsp:txXfrm>
    </dsp:sp>
    <dsp:sp modelId="{9E9D8F25-7AC7-42BD-B0FD-939EA143F28D}">
      <dsp:nvSpPr>
        <dsp:cNvPr id="0" name=""/>
        <dsp:cNvSpPr/>
      </dsp:nvSpPr>
      <dsp:spPr>
        <a:xfrm>
          <a:off x="1183004" y="0"/>
          <a:ext cx="3444316" cy="2231136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INFERIOR</a:t>
          </a:r>
        </a:p>
      </dsp:txBody>
      <dsp:txXfrm>
        <a:off x="1232015" y="49011"/>
        <a:ext cx="2312999" cy="1575330"/>
      </dsp:txXfrm>
    </dsp:sp>
    <dsp:sp modelId="{685F1A68-0997-442B-8B26-83B0AD2B4056}">
      <dsp:nvSpPr>
        <dsp:cNvPr id="0" name=""/>
        <dsp:cNvSpPr/>
      </dsp:nvSpPr>
      <dsp:spPr>
        <a:xfrm>
          <a:off x="2626271" y="397421"/>
          <a:ext cx="3019005" cy="3019005"/>
        </a:xfrm>
        <a:prstGeom prst="pieWedge">
          <a:avLst/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D2,D3,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aVF</a:t>
          </a:r>
          <a:endParaRPr lang="en-US" sz="36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510517" y="1281667"/>
        <a:ext cx="2134759" cy="2134759"/>
      </dsp:txXfrm>
    </dsp:sp>
    <dsp:sp modelId="{53575C62-ED99-407E-A2CB-04DAA28657D1}">
      <dsp:nvSpPr>
        <dsp:cNvPr id="0" name=""/>
        <dsp:cNvSpPr/>
      </dsp:nvSpPr>
      <dsp:spPr>
        <a:xfrm rot="5400000">
          <a:off x="5784723" y="397421"/>
          <a:ext cx="3019005" cy="3019005"/>
        </a:xfrm>
        <a:prstGeom prst="pieWedge">
          <a:avLst/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D1,aVL,V5,V6</a:t>
          </a:r>
        </a:p>
      </dsp:txBody>
      <dsp:txXfrm rot="-5400000">
        <a:off x="5784723" y="1281667"/>
        <a:ext cx="2134759" cy="2134759"/>
      </dsp:txXfrm>
    </dsp:sp>
    <dsp:sp modelId="{C426320D-A59E-4AC4-9404-43514266682A}">
      <dsp:nvSpPr>
        <dsp:cNvPr id="0" name=""/>
        <dsp:cNvSpPr/>
      </dsp:nvSpPr>
      <dsp:spPr>
        <a:xfrm rot="10800000">
          <a:off x="5784723" y="3555873"/>
          <a:ext cx="3019005" cy="3019005"/>
        </a:xfrm>
        <a:prstGeom prst="pieWedge">
          <a:avLst/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V1-V4</a:t>
          </a:r>
        </a:p>
      </dsp:txBody>
      <dsp:txXfrm rot="10800000">
        <a:off x="5784723" y="3555873"/>
        <a:ext cx="2134759" cy="2134759"/>
      </dsp:txXfrm>
    </dsp:sp>
    <dsp:sp modelId="{687EC2F6-C85E-409A-8C06-698FF64A6535}">
      <dsp:nvSpPr>
        <dsp:cNvPr id="0" name=""/>
        <dsp:cNvSpPr/>
      </dsp:nvSpPr>
      <dsp:spPr>
        <a:xfrm rot="16200000">
          <a:off x="2626271" y="3555873"/>
          <a:ext cx="3019005" cy="3019005"/>
        </a:xfrm>
        <a:prstGeom prst="pieWedge">
          <a:avLst/>
        </a:prstGeom>
        <a:gradFill rotWithShape="0">
          <a:gsLst>
            <a:gs pos="0">
              <a:srgbClr val="4BACC6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BAC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V3R-V4R</a:t>
          </a:r>
        </a:p>
      </dsp:txBody>
      <dsp:txXfrm rot="5400000">
        <a:off x="3510517" y="3555873"/>
        <a:ext cx="2134759" cy="2134759"/>
      </dsp:txXfrm>
    </dsp:sp>
    <dsp:sp modelId="{78EB4AAD-63EF-44FB-9026-A577F1D5966C}">
      <dsp:nvSpPr>
        <dsp:cNvPr id="0" name=""/>
        <dsp:cNvSpPr/>
      </dsp:nvSpPr>
      <dsp:spPr>
        <a:xfrm>
          <a:off x="5193820" y="2858643"/>
          <a:ext cx="1042358" cy="906399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DDB1FE-9B05-4533-BD88-6D5493037515}">
      <dsp:nvSpPr>
        <dsp:cNvPr id="0" name=""/>
        <dsp:cNvSpPr/>
      </dsp:nvSpPr>
      <dsp:spPr>
        <a:xfrm rot="10800000">
          <a:off x="5193820" y="3207258"/>
          <a:ext cx="1042358" cy="906399"/>
        </a:xfrm>
        <a:prstGeom prst="circularArrow">
          <a:avLst/>
        </a:prstGeom>
        <a:solidFill>
          <a:srgbClr val="C0504D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D5E79-D049-4768-8BA0-9D585048A4F3}">
      <dsp:nvSpPr>
        <dsp:cNvPr id="0" name=""/>
        <dsp:cNvSpPr/>
      </dsp:nvSpPr>
      <dsp:spPr>
        <a:xfrm>
          <a:off x="0" y="0"/>
          <a:ext cx="10337634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5D03F-591F-4654-9FC8-75FF91843223}">
      <dsp:nvSpPr>
        <dsp:cNvPr id="0" name=""/>
        <dsp:cNvSpPr/>
      </dsp:nvSpPr>
      <dsp:spPr>
        <a:xfrm>
          <a:off x="0" y="0"/>
          <a:ext cx="2067526" cy="348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Trombólise</a:t>
          </a:r>
          <a:endParaRPr lang="en-US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0" y="0"/>
        <a:ext cx="2067526" cy="3482229"/>
      </dsp:txXfrm>
    </dsp:sp>
    <dsp:sp modelId="{47B98E3F-096A-4763-9EA5-8E0F2A4BF285}">
      <dsp:nvSpPr>
        <dsp:cNvPr id="0" name=""/>
        <dsp:cNvSpPr/>
      </dsp:nvSpPr>
      <dsp:spPr>
        <a:xfrm>
          <a:off x="2222591" y="27417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&lt; 3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horas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27417"/>
        <a:ext cx="8115042" cy="548349"/>
      </dsp:txXfrm>
    </dsp:sp>
    <dsp:sp modelId="{D4FE42E6-6BB9-4FDE-91F3-B8EC2360DFEA}">
      <dsp:nvSpPr>
        <dsp:cNvPr id="0" name=""/>
        <dsp:cNvSpPr/>
      </dsp:nvSpPr>
      <dsp:spPr>
        <a:xfrm>
          <a:off x="2067526" y="575766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FB640-C8EF-470D-81E6-913DA6FEC9E7}">
      <dsp:nvSpPr>
        <dsp:cNvPr id="0" name=""/>
        <dsp:cNvSpPr/>
      </dsp:nvSpPr>
      <dsp:spPr>
        <a:xfrm>
          <a:off x="2222591" y="603184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Sem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instabilidade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hemodinâmica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603184"/>
        <a:ext cx="8115042" cy="548349"/>
      </dsp:txXfrm>
    </dsp:sp>
    <dsp:sp modelId="{421ED866-AB23-49BD-ACD1-09371F6BF91D}">
      <dsp:nvSpPr>
        <dsp:cNvPr id="0" name=""/>
        <dsp:cNvSpPr/>
      </dsp:nvSpPr>
      <dsp:spPr>
        <a:xfrm>
          <a:off x="2067526" y="1151533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65965-AB34-43A5-97BF-31E0B3F35DCA}">
      <dsp:nvSpPr>
        <dsp:cNvPr id="0" name=""/>
        <dsp:cNvSpPr/>
      </dsp:nvSpPr>
      <dsp:spPr>
        <a:xfrm>
          <a:off x="2222591" y="1178950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Contra-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Indicações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absolutas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relativas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1178950"/>
        <a:ext cx="8115042" cy="548349"/>
      </dsp:txXfrm>
    </dsp:sp>
    <dsp:sp modelId="{D4E2A473-B9EE-4D0C-90A8-5D0EE5D6D92D}">
      <dsp:nvSpPr>
        <dsp:cNvPr id="0" name=""/>
        <dsp:cNvSpPr/>
      </dsp:nvSpPr>
      <dsp:spPr>
        <a:xfrm>
          <a:off x="2067526" y="1727300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8D6E8-5707-486E-AA1D-B47D9332CE1F}">
      <dsp:nvSpPr>
        <dsp:cNvPr id="0" name=""/>
        <dsp:cNvSpPr/>
      </dsp:nvSpPr>
      <dsp:spPr>
        <a:xfrm>
          <a:off x="2222591" y="1754717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porta-agulha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&lt; 30 min</a:t>
          </a:r>
        </a:p>
      </dsp:txBody>
      <dsp:txXfrm>
        <a:off x="2222591" y="1754717"/>
        <a:ext cx="8115042" cy="548349"/>
      </dsp:txXfrm>
    </dsp:sp>
    <dsp:sp modelId="{DA08CE0A-FAA9-4A54-935E-D841D208F92C}">
      <dsp:nvSpPr>
        <dsp:cNvPr id="0" name=""/>
        <dsp:cNvSpPr/>
      </dsp:nvSpPr>
      <dsp:spPr>
        <a:xfrm>
          <a:off x="2067526" y="2303066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C94E2-DD46-4CC9-A5B9-DEBF5E474077}">
      <dsp:nvSpPr>
        <dsp:cNvPr id="0" name=""/>
        <dsp:cNvSpPr/>
      </dsp:nvSpPr>
      <dsp:spPr>
        <a:xfrm>
          <a:off x="2222591" y="2330484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Atraso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para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angioplastia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estimado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&gt; 1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hora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2330484"/>
        <a:ext cx="8115042" cy="548349"/>
      </dsp:txXfrm>
    </dsp:sp>
    <dsp:sp modelId="{7E002E60-0D3C-4365-A1B3-63E8A0530E75}">
      <dsp:nvSpPr>
        <dsp:cNvPr id="0" name=""/>
        <dsp:cNvSpPr/>
      </dsp:nvSpPr>
      <dsp:spPr>
        <a:xfrm>
          <a:off x="2067526" y="2878833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F436-2B85-49BA-8505-053213AF66AA}">
      <dsp:nvSpPr>
        <dsp:cNvPr id="0" name=""/>
        <dsp:cNvSpPr/>
      </dsp:nvSpPr>
      <dsp:spPr>
        <a:xfrm>
          <a:off x="2222591" y="2906250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Pode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ser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pré-hospitalar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2906250"/>
        <a:ext cx="8115042" cy="548349"/>
      </dsp:txXfrm>
    </dsp:sp>
    <dsp:sp modelId="{2F35709A-D4E7-416C-B12A-A1307C7555BA}">
      <dsp:nvSpPr>
        <dsp:cNvPr id="0" name=""/>
        <dsp:cNvSpPr/>
      </dsp:nvSpPr>
      <dsp:spPr>
        <a:xfrm>
          <a:off x="2067526" y="3454600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99015-2155-4288-91DD-C61126EAA741}">
      <dsp:nvSpPr>
        <dsp:cNvPr id="0" name=""/>
        <dsp:cNvSpPr/>
      </dsp:nvSpPr>
      <dsp:spPr>
        <a:xfrm>
          <a:off x="0" y="3482229"/>
          <a:ext cx="10337634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C9542-823A-48D1-928F-BA60DB345479}">
      <dsp:nvSpPr>
        <dsp:cNvPr id="0" name=""/>
        <dsp:cNvSpPr/>
      </dsp:nvSpPr>
      <dsp:spPr>
        <a:xfrm>
          <a:off x="0" y="3482229"/>
          <a:ext cx="2067526" cy="3482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Angioplastia</a:t>
          </a:r>
          <a:endParaRPr lang="en-US" sz="2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0" y="3482229"/>
        <a:ext cx="2067526" cy="3482229"/>
      </dsp:txXfrm>
    </dsp:sp>
    <dsp:sp modelId="{51315855-01CB-4EF4-85DF-C4B55F43126A}">
      <dsp:nvSpPr>
        <dsp:cNvPr id="0" name=""/>
        <dsp:cNvSpPr/>
      </dsp:nvSpPr>
      <dsp:spPr>
        <a:xfrm>
          <a:off x="2222591" y="3509647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Instabilidade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hemodinâmica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e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choque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cardiogênico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3509647"/>
        <a:ext cx="8115042" cy="548349"/>
      </dsp:txXfrm>
    </dsp:sp>
    <dsp:sp modelId="{5BFE2337-52B2-4F95-8A97-84D83A955F57}">
      <dsp:nvSpPr>
        <dsp:cNvPr id="0" name=""/>
        <dsp:cNvSpPr/>
      </dsp:nvSpPr>
      <dsp:spPr>
        <a:xfrm>
          <a:off x="2067526" y="4057996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F5111-87F4-4BDD-AB30-96AA9E217388}">
      <dsp:nvSpPr>
        <dsp:cNvPr id="0" name=""/>
        <dsp:cNvSpPr/>
      </dsp:nvSpPr>
      <dsp:spPr>
        <a:xfrm>
          <a:off x="2222591" y="4085414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&gt; 3h</a:t>
          </a:r>
        </a:p>
      </dsp:txBody>
      <dsp:txXfrm>
        <a:off x="2222591" y="4085414"/>
        <a:ext cx="8115042" cy="548349"/>
      </dsp:txXfrm>
    </dsp:sp>
    <dsp:sp modelId="{8E661E82-1A11-45ED-A560-3A3988D45BC7}">
      <dsp:nvSpPr>
        <dsp:cNvPr id="0" name=""/>
        <dsp:cNvSpPr/>
      </dsp:nvSpPr>
      <dsp:spPr>
        <a:xfrm>
          <a:off x="2067526" y="4633763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7B704-8322-430C-98EB-829F23815635}">
      <dsp:nvSpPr>
        <dsp:cNvPr id="0" name=""/>
        <dsp:cNvSpPr/>
      </dsp:nvSpPr>
      <dsp:spPr>
        <a:xfrm>
          <a:off x="2222591" y="4661180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BRE e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dúvidas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no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diagnóstico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4661180"/>
        <a:ext cx="8115042" cy="548349"/>
      </dsp:txXfrm>
    </dsp:sp>
    <dsp:sp modelId="{10AC3B7F-F3B8-4E7E-8CAC-9AA60A618A0E}">
      <dsp:nvSpPr>
        <dsp:cNvPr id="0" name=""/>
        <dsp:cNvSpPr/>
      </dsp:nvSpPr>
      <dsp:spPr>
        <a:xfrm>
          <a:off x="2067526" y="5209530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EBB16-EB80-4620-AD84-F3CB78D3CD93}">
      <dsp:nvSpPr>
        <dsp:cNvPr id="0" name=""/>
        <dsp:cNvSpPr/>
      </dsp:nvSpPr>
      <dsp:spPr>
        <a:xfrm>
          <a:off x="2222591" y="5236947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Risco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Sangramento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5236947"/>
        <a:ext cx="8115042" cy="548349"/>
      </dsp:txXfrm>
    </dsp:sp>
    <dsp:sp modelId="{06011E37-1AD0-4009-8B7A-736C01B4F04E}">
      <dsp:nvSpPr>
        <dsp:cNvPr id="0" name=""/>
        <dsp:cNvSpPr/>
      </dsp:nvSpPr>
      <dsp:spPr>
        <a:xfrm>
          <a:off x="2067526" y="5785296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125D1-DA6F-4C59-9E26-4CEAE2A65B98}">
      <dsp:nvSpPr>
        <dsp:cNvPr id="0" name=""/>
        <dsp:cNvSpPr/>
      </dsp:nvSpPr>
      <dsp:spPr>
        <a:xfrm>
          <a:off x="2222591" y="5812714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Tempo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Porta-Balão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&lt; 90 min</a:t>
          </a:r>
        </a:p>
      </dsp:txBody>
      <dsp:txXfrm>
        <a:off x="2222591" y="5812714"/>
        <a:ext cx="8115042" cy="548349"/>
      </dsp:txXfrm>
    </dsp:sp>
    <dsp:sp modelId="{3B78AD92-EA11-421E-A301-01FB5DB66F3F}">
      <dsp:nvSpPr>
        <dsp:cNvPr id="0" name=""/>
        <dsp:cNvSpPr/>
      </dsp:nvSpPr>
      <dsp:spPr>
        <a:xfrm>
          <a:off x="2067526" y="6361063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3545B-1670-4BD4-9FA4-937E2374EB89}">
      <dsp:nvSpPr>
        <dsp:cNvPr id="0" name=""/>
        <dsp:cNvSpPr/>
      </dsp:nvSpPr>
      <dsp:spPr>
        <a:xfrm>
          <a:off x="2222591" y="6388480"/>
          <a:ext cx="8115042" cy="548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Resgate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: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falha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na</a:t>
          </a:r>
          <a:r>
            <a:rPr lang="en-US" sz="25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 </a:t>
          </a:r>
          <a:r>
            <a:rPr lang="en-US" sz="25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trombólise</a:t>
          </a:r>
          <a:endParaRPr lang="en-US" sz="25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2222591" y="6388480"/>
        <a:ext cx="8115042" cy="548349"/>
      </dsp:txXfrm>
    </dsp:sp>
    <dsp:sp modelId="{625475A4-9134-4F91-AE5A-8FF0141DCA87}">
      <dsp:nvSpPr>
        <dsp:cNvPr id="0" name=""/>
        <dsp:cNvSpPr/>
      </dsp:nvSpPr>
      <dsp:spPr>
        <a:xfrm>
          <a:off x="2067526" y="6936830"/>
          <a:ext cx="8270107" cy="0"/>
        </a:xfrm>
        <a:prstGeom prst="lin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tint val="5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9BE09-5C93-429E-8302-3A0452A7A586}">
      <dsp:nvSpPr>
        <dsp:cNvPr id="0" name=""/>
        <dsp:cNvSpPr/>
      </dsp:nvSpPr>
      <dsp:spPr>
        <a:xfrm>
          <a:off x="2538" y="3775769"/>
          <a:ext cx="2880121" cy="1440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SEM </a:t>
          </a:r>
          <a:r>
            <a:rPr lang="en-US" sz="4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SupraST</a:t>
          </a:r>
          <a:endParaRPr lang="en-US" sz="4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44716" y="3817947"/>
        <a:ext cx="2795765" cy="1355704"/>
      </dsp:txXfrm>
    </dsp:sp>
    <dsp:sp modelId="{386908F0-DE64-48AA-BCF8-8AE5453449F9}">
      <dsp:nvSpPr>
        <dsp:cNvPr id="0" name=""/>
        <dsp:cNvSpPr/>
      </dsp:nvSpPr>
      <dsp:spPr>
        <a:xfrm rot="19457599">
          <a:off x="2749308" y="4067368"/>
          <a:ext cx="1418752" cy="28828"/>
        </a:xfrm>
        <a:custGeom>
          <a:avLst/>
          <a:gdLst/>
          <a:ahLst/>
          <a:cxnLst/>
          <a:rect l="0" t="0" r="0" b="0"/>
          <a:pathLst>
            <a:path>
              <a:moveTo>
                <a:pt x="0" y="14414"/>
              </a:moveTo>
              <a:lnTo>
                <a:pt x="1418752" y="144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3423216" y="4046313"/>
        <a:ext cx="70937" cy="70937"/>
      </dsp:txXfrm>
    </dsp:sp>
    <dsp:sp modelId="{97BA9989-F53F-4A5E-920B-4A64421890C0}">
      <dsp:nvSpPr>
        <dsp:cNvPr id="0" name=""/>
        <dsp:cNvSpPr/>
      </dsp:nvSpPr>
      <dsp:spPr>
        <a:xfrm>
          <a:off x="4034709" y="2947734"/>
          <a:ext cx="2880121" cy="1440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Alto </a:t>
          </a:r>
          <a:r>
            <a:rPr lang="en-US" sz="4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Risco</a:t>
          </a:r>
          <a:endParaRPr lang="en-US" sz="4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4076887" y="2989912"/>
        <a:ext cx="2795765" cy="1355704"/>
      </dsp:txXfrm>
    </dsp:sp>
    <dsp:sp modelId="{6946D181-3A62-41AA-A006-8736C10E51FA}">
      <dsp:nvSpPr>
        <dsp:cNvPr id="0" name=""/>
        <dsp:cNvSpPr/>
      </dsp:nvSpPr>
      <dsp:spPr>
        <a:xfrm>
          <a:off x="6914831" y="3653350"/>
          <a:ext cx="1152048" cy="28828"/>
        </a:xfrm>
        <a:custGeom>
          <a:avLst/>
          <a:gdLst/>
          <a:ahLst/>
          <a:cxnLst/>
          <a:rect l="0" t="0" r="0" b="0"/>
          <a:pathLst>
            <a:path>
              <a:moveTo>
                <a:pt x="0" y="14414"/>
              </a:moveTo>
              <a:lnTo>
                <a:pt x="1152048" y="144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7462054" y="3638963"/>
        <a:ext cx="57602" cy="57602"/>
      </dsp:txXfrm>
    </dsp:sp>
    <dsp:sp modelId="{0461DB77-D6BC-448F-9D29-C3B7CC62B66D}">
      <dsp:nvSpPr>
        <dsp:cNvPr id="0" name=""/>
        <dsp:cNvSpPr/>
      </dsp:nvSpPr>
      <dsp:spPr>
        <a:xfrm>
          <a:off x="8066880" y="2947734"/>
          <a:ext cx="2880121" cy="1440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CAT</a:t>
          </a:r>
        </a:p>
      </dsp:txBody>
      <dsp:txXfrm>
        <a:off x="8109058" y="2989912"/>
        <a:ext cx="2795765" cy="1355704"/>
      </dsp:txXfrm>
    </dsp:sp>
    <dsp:sp modelId="{527F3E58-07DD-4ECF-A97C-F323B5213EAF}">
      <dsp:nvSpPr>
        <dsp:cNvPr id="0" name=""/>
        <dsp:cNvSpPr/>
      </dsp:nvSpPr>
      <dsp:spPr>
        <a:xfrm rot="2142401">
          <a:off x="2749308" y="4895403"/>
          <a:ext cx="1418752" cy="28828"/>
        </a:xfrm>
        <a:custGeom>
          <a:avLst/>
          <a:gdLst/>
          <a:ahLst/>
          <a:cxnLst/>
          <a:rect l="0" t="0" r="0" b="0"/>
          <a:pathLst>
            <a:path>
              <a:moveTo>
                <a:pt x="0" y="14414"/>
              </a:moveTo>
              <a:lnTo>
                <a:pt x="1418752" y="144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3423216" y="4874348"/>
        <a:ext cx="70937" cy="70937"/>
      </dsp:txXfrm>
    </dsp:sp>
    <dsp:sp modelId="{058A0686-711A-4747-9D2E-CBBA772501BA}">
      <dsp:nvSpPr>
        <dsp:cNvPr id="0" name=""/>
        <dsp:cNvSpPr/>
      </dsp:nvSpPr>
      <dsp:spPr>
        <a:xfrm>
          <a:off x="4034709" y="4603804"/>
          <a:ext cx="2880121" cy="1440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Baixo Risco</a:t>
          </a:r>
          <a:endParaRPr lang="en-US" sz="4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4076887" y="4645982"/>
        <a:ext cx="2795765" cy="1355704"/>
      </dsp:txXfrm>
    </dsp:sp>
    <dsp:sp modelId="{432A396B-8F49-48F0-9D51-A2C1178F33E4}">
      <dsp:nvSpPr>
        <dsp:cNvPr id="0" name=""/>
        <dsp:cNvSpPr/>
      </dsp:nvSpPr>
      <dsp:spPr>
        <a:xfrm>
          <a:off x="6914831" y="5309420"/>
          <a:ext cx="1152048" cy="28828"/>
        </a:xfrm>
        <a:custGeom>
          <a:avLst/>
          <a:gdLst/>
          <a:ahLst/>
          <a:cxnLst/>
          <a:rect l="0" t="0" r="0" b="0"/>
          <a:pathLst>
            <a:path>
              <a:moveTo>
                <a:pt x="0" y="14414"/>
              </a:moveTo>
              <a:lnTo>
                <a:pt x="1152048" y="144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7462054" y="5295033"/>
        <a:ext cx="57602" cy="57602"/>
      </dsp:txXfrm>
    </dsp:sp>
    <dsp:sp modelId="{776C001A-1DA9-450C-B46F-B4F66E7BBC93}">
      <dsp:nvSpPr>
        <dsp:cNvPr id="0" name=""/>
        <dsp:cNvSpPr/>
      </dsp:nvSpPr>
      <dsp:spPr>
        <a:xfrm>
          <a:off x="8066880" y="4603804"/>
          <a:ext cx="2880121" cy="1440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Clínico</a:t>
          </a:r>
          <a:endParaRPr lang="en-US" sz="4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8109058" y="4645982"/>
        <a:ext cx="2795765" cy="135570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B374D-54E1-4844-8ABA-75BAC3F7EF98}">
      <dsp:nvSpPr>
        <dsp:cNvPr id="0" name=""/>
        <dsp:cNvSpPr/>
      </dsp:nvSpPr>
      <dsp:spPr>
        <a:xfrm>
          <a:off x="1172" y="661125"/>
          <a:ext cx="4570883" cy="27425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DAPT</a:t>
          </a:r>
        </a:p>
      </dsp:txBody>
      <dsp:txXfrm>
        <a:off x="1172" y="661125"/>
        <a:ext cx="4570883" cy="2742530"/>
      </dsp:txXfrm>
    </dsp:sp>
    <dsp:sp modelId="{4C4AA11A-EB8F-4115-8F65-5B6D25D89341}">
      <dsp:nvSpPr>
        <dsp:cNvPr id="0" name=""/>
        <dsp:cNvSpPr/>
      </dsp:nvSpPr>
      <dsp:spPr>
        <a:xfrm>
          <a:off x="5029144" y="661125"/>
          <a:ext cx="4570883" cy="274253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Estatina</a:t>
          </a:r>
        </a:p>
      </dsp:txBody>
      <dsp:txXfrm>
        <a:off x="5029144" y="661125"/>
        <a:ext cx="4570883" cy="2742530"/>
      </dsp:txXfrm>
    </dsp:sp>
    <dsp:sp modelId="{744A2145-9626-46CF-A7C5-55AFEB43BED5}">
      <dsp:nvSpPr>
        <dsp:cNvPr id="0" name=""/>
        <dsp:cNvSpPr/>
      </dsp:nvSpPr>
      <dsp:spPr>
        <a:xfrm>
          <a:off x="1172" y="3860744"/>
          <a:ext cx="4570883" cy="27425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Betabloq</a:t>
          </a:r>
          <a:endParaRPr lang="pt-BR" sz="6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172" y="3860744"/>
        <a:ext cx="4570883" cy="2742530"/>
      </dsp:txXfrm>
    </dsp:sp>
    <dsp:sp modelId="{7C1574A9-7430-4C49-800C-175706ED5730}">
      <dsp:nvSpPr>
        <dsp:cNvPr id="0" name=""/>
        <dsp:cNvSpPr/>
      </dsp:nvSpPr>
      <dsp:spPr>
        <a:xfrm>
          <a:off x="5029144" y="3860744"/>
          <a:ext cx="4570883" cy="27425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iECA</a:t>
          </a:r>
          <a:r>
            <a:rPr lang="pt-BR" sz="6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ou BRA</a:t>
          </a:r>
        </a:p>
      </dsp:txBody>
      <dsp:txXfrm>
        <a:off x="5029144" y="3860744"/>
        <a:ext cx="4570883" cy="27425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8937C-01A9-43BC-A7AC-14EBCAA0DAA6}">
      <dsp:nvSpPr>
        <dsp:cNvPr id="0" name=""/>
        <dsp:cNvSpPr/>
      </dsp:nvSpPr>
      <dsp:spPr>
        <a:xfrm>
          <a:off x="8494572" y="3306091"/>
          <a:ext cx="91440" cy="6149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5C014B-9AFD-40BE-87FB-9FDE7A81AC87}">
      <dsp:nvSpPr>
        <dsp:cNvPr id="0" name=""/>
        <dsp:cNvSpPr/>
      </dsp:nvSpPr>
      <dsp:spPr>
        <a:xfrm>
          <a:off x="7248208" y="1348582"/>
          <a:ext cx="1292084" cy="614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046"/>
              </a:lnTo>
              <a:lnTo>
                <a:pt x="1292084" y="419046"/>
              </a:lnTo>
              <a:lnTo>
                <a:pt x="1292084" y="6149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D8CA43-200C-473F-8F84-93E5FEB0C298}">
      <dsp:nvSpPr>
        <dsp:cNvPr id="0" name=""/>
        <dsp:cNvSpPr/>
      </dsp:nvSpPr>
      <dsp:spPr>
        <a:xfrm>
          <a:off x="7894250" y="7221107"/>
          <a:ext cx="1292084" cy="614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046"/>
              </a:lnTo>
              <a:lnTo>
                <a:pt x="1292084" y="419046"/>
              </a:lnTo>
              <a:lnTo>
                <a:pt x="1292084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AFA5C-184D-4B69-929D-63F8C24B5D4C}">
      <dsp:nvSpPr>
        <dsp:cNvPr id="0" name=""/>
        <dsp:cNvSpPr/>
      </dsp:nvSpPr>
      <dsp:spPr>
        <a:xfrm>
          <a:off x="6602165" y="7221107"/>
          <a:ext cx="1292084" cy="614914"/>
        </a:xfrm>
        <a:custGeom>
          <a:avLst/>
          <a:gdLst/>
          <a:ahLst/>
          <a:cxnLst/>
          <a:rect l="0" t="0" r="0" b="0"/>
          <a:pathLst>
            <a:path>
              <a:moveTo>
                <a:pt x="1292084" y="0"/>
              </a:moveTo>
              <a:lnTo>
                <a:pt x="1292084" y="419046"/>
              </a:lnTo>
              <a:lnTo>
                <a:pt x="0" y="419046"/>
              </a:lnTo>
              <a:lnTo>
                <a:pt x="0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4A692F-54DF-46D5-B400-C6CA75425ACA}">
      <dsp:nvSpPr>
        <dsp:cNvPr id="0" name=""/>
        <dsp:cNvSpPr/>
      </dsp:nvSpPr>
      <dsp:spPr>
        <a:xfrm>
          <a:off x="5956123" y="5263599"/>
          <a:ext cx="1938127" cy="614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046"/>
              </a:lnTo>
              <a:lnTo>
                <a:pt x="1938127" y="419046"/>
              </a:lnTo>
              <a:lnTo>
                <a:pt x="1938127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B7F69-F882-4A6B-9A69-1A2CD92A0C74}">
      <dsp:nvSpPr>
        <dsp:cNvPr id="0" name=""/>
        <dsp:cNvSpPr/>
      </dsp:nvSpPr>
      <dsp:spPr>
        <a:xfrm>
          <a:off x="3972276" y="7221107"/>
          <a:ext cx="91440" cy="6149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0EBC8-85D4-4485-A320-FD2B3E8B4DFA}">
      <dsp:nvSpPr>
        <dsp:cNvPr id="0" name=""/>
        <dsp:cNvSpPr/>
      </dsp:nvSpPr>
      <dsp:spPr>
        <a:xfrm>
          <a:off x="4017996" y="5263599"/>
          <a:ext cx="1938127" cy="614914"/>
        </a:xfrm>
        <a:custGeom>
          <a:avLst/>
          <a:gdLst/>
          <a:ahLst/>
          <a:cxnLst/>
          <a:rect l="0" t="0" r="0" b="0"/>
          <a:pathLst>
            <a:path>
              <a:moveTo>
                <a:pt x="1938127" y="0"/>
              </a:moveTo>
              <a:lnTo>
                <a:pt x="1938127" y="419046"/>
              </a:lnTo>
              <a:lnTo>
                <a:pt x="0" y="419046"/>
              </a:lnTo>
              <a:lnTo>
                <a:pt x="0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40846-475B-4C52-AA40-FAA4A5525B8E}">
      <dsp:nvSpPr>
        <dsp:cNvPr id="0" name=""/>
        <dsp:cNvSpPr/>
      </dsp:nvSpPr>
      <dsp:spPr>
        <a:xfrm>
          <a:off x="5910403" y="3306091"/>
          <a:ext cx="91440" cy="61491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491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E7628-E26A-4644-88D2-7D70C00AD721}">
      <dsp:nvSpPr>
        <dsp:cNvPr id="0" name=""/>
        <dsp:cNvSpPr/>
      </dsp:nvSpPr>
      <dsp:spPr>
        <a:xfrm>
          <a:off x="5956123" y="1348582"/>
          <a:ext cx="1292084" cy="614914"/>
        </a:xfrm>
        <a:custGeom>
          <a:avLst/>
          <a:gdLst/>
          <a:ahLst/>
          <a:cxnLst/>
          <a:rect l="0" t="0" r="0" b="0"/>
          <a:pathLst>
            <a:path>
              <a:moveTo>
                <a:pt x="1292084" y="0"/>
              </a:moveTo>
              <a:lnTo>
                <a:pt x="1292084" y="419046"/>
              </a:lnTo>
              <a:lnTo>
                <a:pt x="0" y="419046"/>
              </a:lnTo>
              <a:lnTo>
                <a:pt x="0" y="614914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6A1A3-CBB7-4AB5-9D69-BF6AD3B5F508}">
      <dsp:nvSpPr>
        <dsp:cNvPr id="0" name=""/>
        <dsp:cNvSpPr/>
      </dsp:nvSpPr>
      <dsp:spPr>
        <a:xfrm>
          <a:off x="6191047" y="5989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288FD-AABF-4585-AA2A-A3B834FE8885}">
      <dsp:nvSpPr>
        <dsp:cNvPr id="0" name=""/>
        <dsp:cNvSpPr/>
      </dsp:nvSpPr>
      <dsp:spPr>
        <a:xfrm>
          <a:off x="6425972" y="229167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STENT</a:t>
          </a:r>
        </a:p>
      </dsp:txBody>
      <dsp:txXfrm>
        <a:off x="6465295" y="268490"/>
        <a:ext cx="2035674" cy="1263947"/>
      </dsp:txXfrm>
    </dsp:sp>
    <dsp:sp modelId="{D396BE09-4C50-4E7F-A0CC-39834BB74B55}">
      <dsp:nvSpPr>
        <dsp:cNvPr id="0" name=""/>
        <dsp:cNvSpPr/>
      </dsp:nvSpPr>
      <dsp:spPr>
        <a:xfrm>
          <a:off x="4898963" y="1963497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F8210-7837-47A6-9DF3-1E64ECA4D2BD}">
      <dsp:nvSpPr>
        <dsp:cNvPr id="0" name=""/>
        <dsp:cNvSpPr/>
      </dsp:nvSpPr>
      <dsp:spPr>
        <a:xfrm>
          <a:off x="5133887" y="2186676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SIM</a:t>
          </a:r>
        </a:p>
      </dsp:txBody>
      <dsp:txXfrm>
        <a:off x="5173210" y="2225999"/>
        <a:ext cx="2035674" cy="1263947"/>
      </dsp:txXfrm>
    </dsp:sp>
    <dsp:sp modelId="{5F3B3E3E-E1FF-4CA9-B72E-46CD17EAFE36}">
      <dsp:nvSpPr>
        <dsp:cNvPr id="0" name=""/>
        <dsp:cNvSpPr/>
      </dsp:nvSpPr>
      <dsp:spPr>
        <a:xfrm>
          <a:off x="4898963" y="3921006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81F6B-5FA3-4230-9200-EF7A71D8C2F4}">
      <dsp:nvSpPr>
        <dsp:cNvPr id="0" name=""/>
        <dsp:cNvSpPr/>
      </dsp:nvSpPr>
      <dsp:spPr>
        <a:xfrm>
          <a:off x="5133887" y="4144184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Risco Sangramento</a:t>
          </a:r>
        </a:p>
      </dsp:txBody>
      <dsp:txXfrm>
        <a:off x="5173210" y="4183507"/>
        <a:ext cx="2035674" cy="1263947"/>
      </dsp:txXfrm>
    </dsp:sp>
    <dsp:sp modelId="{916E52E7-6CEF-4F33-8C09-B5764FC473E6}">
      <dsp:nvSpPr>
        <dsp:cNvPr id="0" name=""/>
        <dsp:cNvSpPr/>
      </dsp:nvSpPr>
      <dsp:spPr>
        <a:xfrm>
          <a:off x="2960836" y="5878514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D59B6-6AFE-49A7-8CEB-74F479825C31}">
      <dsp:nvSpPr>
        <dsp:cNvPr id="0" name=""/>
        <dsp:cNvSpPr/>
      </dsp:nvSpPr>
      <dsp:spPr>
        <a:xfrm>
          <a:off x="3195760" y="6101692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Alto</a:t>
          </a:r>
        </a:p>
      </dsp:txBody>
      <dsp:txXfrm>
        <a:off x="3235083" y="6141015"/>
        <a:ext cx="2035674" cy="1263947"/>
      </dsp:txXfrm>
    </dsp:sp>
    <dsp:sp modelId="{0252F99D-94F1-4FC9-83CB-916660C528A2}">
      <dsp:nvSpPr>
        <dsp:cNvPr id="0" name=""/>
        <dsp:cNvSpPr/>
      </dsp:nvSpPr>
      <dsp:spPr>
        <a:xfrm>
          <a:off x="2960836" y="7836022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D7EB4-84FD-47D2-AB52-9394DD799D55}">
      <dsp:nvSpPr>
        <dsp:cNvPr id="0" name=""/>
        <dsp:cNvSpPr/>
      </dsp:nvSpPr>
      <dsp:spPr>
        <a:xfrm>
          <a:off x="3195760" y="8059201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AAS + Clopidogrel</a:t>
          </a:r>
        </a:p>
      </dsp:txBody>
      <dsp:txXfrm>
        <a:off x="3235083" y="8098524"/>
        <a:ext cx="2035674" cy="1263947"/>
      </dsp:txXfrm>
    </dsp:sp>
    <dsp:sp modelId="{2D458BD5-C1BB-4606-BC0B-D8651FE1E6A0}">
      <dsp:nvSpPr>
        <dsp:cNvPr id="0" name=""/>
        <dsp:cNvSpPr/>
      </dsp:nvSpPr>
      <dsp:spPr>
        <a:xfrm>
          <a:off x="6837090" y="5878514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3DB6D-609E-4DBB-B190-AC8E5B1094AC}">
      <dsp:nvSpPr>
        <dsp:cNvPr id="0" name=""/>
        <dsp:cNvSpPr/>
      </dsp:nvSpPr>
      <dsp:spPr>
        <a:xfrm>
          <a:off x="7072014" y="6101692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Baixo</a:t>
          </a:r>
        </a:p>
      </dsp:txBody>
      <dsp:txXfrm>
        <a:off x="7111337" y="6141015"/>
        <a:ext cx="2035674" cy="1263947"/>
      </dsp:txXfrm>
    </dsp:sp>
    <dsp:sp modelId="{626D9FA3-6D3D-472B-B3B5-7B4E53788F3E}">
      <dsp:nvSpPr>
        <dsp:cNvPr id="0" name=""/>
        <dsp:cNvSpPr/>
      </dsp:nvSpPr>
      <dsp:spPr>
        <a:xfrm>
          <a:off x="5545005" y="7836022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E55AB-B11E-4353-9FC3-D9F4BA5091FE}">
      <dsp:nvSpPr>
        <dsp:cNvPr id="0" name=""/>
        <dsp:cNvSpPr/>
      </dsp:nvSpPr>
      <dsp:spPr>
        <a:xfrm>
          <a:off x="5779930" y="8059201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AAS + Ticagrelor</a:t>
          </a:r>
        </a:p>
      </dsp:txBody>
      <dsp:txXfrm>
        <a:off x="5819253" y="8098524"/>
        <a:ext cx="2035674" cy="1263947"/>
      </dsp:txXfrm>
    </dsp:sp>
    <dsp:sp modelId="{814A979C-6698-4983-B0A7-E5E4067DCBB7}">
      <dsp:nvSpPr>
        <dsp:cNvPr id="0" name=""/>
        <dsp:cNvSpPr/>
      </dsp:nvSpPr>
      <dsp:spPr>
        <a:xfrm>
          <a:off x="8129174" y="7836022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68718-BEBF-4241-AEAF-44645A8D2ABD}">
      <dsp:nvSpPr>
        <dsp:cNvPr id="0" name=""/>
        <dsp:cNvSpPr/>
      </dsp:nvSpPr>
      <dsp:spPr>
        <a:xfrm>
          <a:off x="8364099" y="8059201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AAS + Prasugrel</a:t>
          </a:r>
        </a:p>
      </dsp:txBody>
      <dsp:txXfrm>
        <a:off x="8403422" y="8098524"/>
        <a:ext cx="2035674" cy="1263947"/>
      </dsp:txXfrm>
    </dsp:sp>
    <dsp:sp modelId="{D36DAAD3-53C7-4FCA-860F-20BD98DCA0F0}">
      <dsp:nvSpPr>
        <dsp:cNvPr id="0" name=""/>
        <dsp:cNvSpPr/>
      </dsp:nvSpPr>
      <dsp:spPr>
        <a:xfrm>
          <a:off x="7483132" y="1963497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10880-7B6B-4901-BD51-5A930E45BD93}">
      <dsp:nvSpPr>
        <dsp:cNvPr id="0" name=""/>
        <dsp:cNvSpPr/>
      </dsp:nvSpPr>
      <dsp:spPr>
        <a:xfrm>
          <a:off x="7718057" y="2186676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NÃO</a:t>
          </a:r>
        </a:p>
      </dsp:txBody>
      <dsp:txXfrm>
        <a:off x="7757380" y="2225999"/>
        <a:ext cx="2035674" cy="1263947"/>
      </dsp:txXfrm>
    </dsp:sp>
    <dsp:sp modelId="{AF160019-DD93-4CF2-B8DD-497013B2C61B}">
      <dsp:nvSpPr>
        <dsp:cNvPr id="0" name=""/>
        <dsp:cNvSpPr/>
      </dsp:nvSpPr>
      <dsp:spPr>
        <a:xfrm>
          <a:off x="7483132" y="3921006"/>
          <a:ext cx="2114320" cy="13425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AF996-A749-4053-972B-5AC3DAD01236}">
      <dsp:nvSpPr>
        <dsp:cNvPr id="0" name=""/>
        <dsp:cNvSpPr/>
      </dsp:nvSpPr>
      <dsp:spPr>
        <a:xfrm>
          <a:off x="7718057" y="4144184"/>
          <a:ext cx="2114320" cy="134259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AAS + Clopidogrel</a:t>
          </a:r>
        </a:p>
      </dsp:txBody>
      <dsp:txXfrm>
        <a:off x="7757380" y="4183507"/>
        <a:ext cx="2035674" cy="12639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8D91E-BAAE-4E61-A18B-43DA71B80457}">
      <dsp:nvSpPr>
        <dsp:cNvPr id="0" name=""/>
        <dsp:cNvSpPr/>
      </dsp:nvSpPr>
      <dsp:spPr>
        <a:xfrm>
          <a:off x="1832967" y="3968"/>
          <a:ext cx="4060031" cy="2436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Dieta</a:t>
          </a:r>
        </a:p>
      </dsp:txBody>
      <dsp:txXfrm>
        <a:off x="1832967" y="3968"/>
        <a:ext cx="4060031" cy="2436018"/>
      </dsp:txXfrm>
    </dsp:sp>
    <dsp:sp modelId="{79BE93FE-157C-4C76-975C-2DD83332EFC8}">
      <dsp:nvSpPr>
        <dsp:cNvPr id="0" name=""/>
        <dsp:cNvSpPr/>
      </dsp:nvSpPr>
      <dsp:spPr>
        <a:xfrm>
          <a:off x="6299001" y="3968"/>
          <a:ext cx="4060031" cy="24360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Exercícios</a:t>
          </a:r>
        </a:p>
      </dsp:txBody>
      <dsp:txXfrm>
        <a:off x="6299001" y="3968"/>
        <a:ext cx="4060031" cy="2436018"/>
      </dsp:txXfrm>
    </dsp:sp>
    <dsp:sp modelId="{84BAF8E1-DC34-4F3A-8E63-3097F357789B}">
      <dsp:nvSpPr>
        <dsp:cNvPr id="0" name=""/>
        <dsp:cNvSpPr/>
      </dsp:nvSpPr>
      <dsp:spPr>
        <a:xfrm>
          <a:off x="1832967" y="2845990"/>
          <a:ext cx="4060031" cy="24360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Nitrato</a:t>
          </a:r>
        </a:p>
      </dsp:txBody>
      <dsp:txXfrm>
        <a:off x="1832967" y="2845990"/>
        <a:ext cx="4060031" cy="2436018"/>
      </dsp:txXfrm>
    </dsp:sp>
    <dsp:sp modelId="{31228F6C-1D21-4D82-A875-84500BF793BF}">
      <dsp:nvSpPr>
        <dsp:cNvPr id="0" name=""/>
        <dsp:cNvSpPr/>
      </dsp:nvSpPr>
      <dsp:spPr>
        <a:xfrm>
          <a:off x="6299001" y="2845990"/>
          <a:ext cx="4060031" cy="24360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Trimetazidina</a:t>
          </a:r>
          <a:endParaRPr lang="pt-BR" sz="5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299001" y="2845990"/>
        <a:ext cx="4060031" cy="2436018"/>
      </dsp:txXfrm>
    </dsp:sp>
    <dsp:sp modelId="{A6AF914B-4DA5-458E-824D-7CF6F5DC020D}">
      <dsp:nvSpPr>
        <dsp:cNvPr id="0" name=""/>
        <dsp:cNvSpPr/>
      </dsp:nvSpPr>
      <dsp:spPr>
        <a:xfrm>
          <a:off x="1832967" y="5688012"/>
          <a:ext cx="4060031" cy="24360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Tabagismo</a:t>
          </a:r>
        </a:p>
      </dsp:txBody>
      <dsp:txXfrm>
        <a:off x="1832967" y="5688012"/>
        <a:ext cx="4060031" cy="2436018"/>
      </dsp:txXfrm>
    </dsp:sp>
    <dsp:sp modelId="{59ADE601-017F-4EC4-B1FD-12CEADFAB600}">
      <dsp:nvSpPr>
        <dsp:cNvPr id="0" name=""/>
        <dsp:cNvSpPr/>
      </dsp:nvSpPr>
      <dsp:spPr>
        <a:xfrm>
          <a:off x="6299001" y="5688012"/>
          <a:ext cx="4060031" cy="24360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Vacinação</a:t>
          </a:r>
        </a:p>
      </dsp:txBody>
      <dsp:txXfrm>
        <a:off x="6299001" y="5688012"/>
        <a:ext cx="4060031" cy="24360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C967-6A2B-4882-94CF-981345D94F2C}">
      <dsp:nvSpPr>
        <dsp:cNvPr id="0" name=""/>
        <dsp:cNvSpPr/>
      </dsp:nvSpPr>
      <dsp:spPr>
        <a:xfrm>
          <a:off x="0" y="528957"/>
          <a:ext cx="12192000" cy="1403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87324" rIns="946235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 err="1"/>
            <a:t>Hx</a:t>
          </a:r>
          <a:r>
            <a:rPr lang="pt-BR" sz="3300" kern="1200" dirty="0"/>
            <a:t>, SV, ECG</a:t>
          </a:r>
        </a:p>
      </dsp:txBody>
      <dsp:txXfrm>
        <a:off x="0" y="528957"/>
        <a:ext cx="12192000" cy="1403325"/>
      </dsp:txXfrm>
    </dsp:sp>
    <dsp:sp modelId="{2A73263E-88E0-48E3-8F05-758227085767}">
      <dsp:nvSpPr>
        <dsp:cNvPr id="0" name=""/>
        <dsp:cNvSpPr/>
      </dsp:nvSpPr>
      <dsp:spPr>
        <a:xfrm>
          <a:off x="609600" y="41877"/>
          <a:ext cx="8534400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Avaliação inicial 10 min</a:t>
          </a:r>
        </a:p>
      </dsp:txBody>
      <dsp:txXfrm>
        <a:off x="657155" y="89432"/>
        <a:ext cx="8439290" cy="879050"/>
      </dsp:txXfrm>
    </dsp:sp>
    <dsp:sp modelId="{300B2B01-3C75-4184-A014-CC21C9FC1F49}">
      <dsp:nvSpPr>
        <dsp:cNvPr id="0" name=""/>
        <dsp:cNvSpPr/>
      </dsp:nvSpPr>
      <dsp:spPr>
        <a:xfrm>
          <a:off x="0" y="2597562"/>
          <a:ext cx="12192000" cy="1403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87324" rIns="946235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TEP, dissecção aorta, </a:t>
          </a:r>
          <a:r>
            <a:rPr lang="pt-BR" sz="3300" kern="1200" dirty="0" err="1"/>
            <a:t>Ptx</a:t>
          </a:r>
          <a:endParaRPr lang="pt-BR" sz="3300" kern="1200" dirty="0"/>
        </a:p>
      </dsp:txBody>
      <dsp:txXfrm>
        <a:off x="0" y="2597562"/>
        <a:ext cx="12192000" cy="1403325"/>
      </dsp:txXfrm>
    </dsp:sp>
    <dsp:sp modelId="{9BBC0536-D2C4-4609-91A1-0AF11455323E}">
      <dsp:nvSpPr>
        <dsp:cNvPr id="0" name=""/>
        <dsp:cNvSpPr/>
      </dsp:nvSpPr>
      <dsp:spPr>
        <a:xfrm>
          <a:off x="609600" y="2110482"/>
          <a:ext cx="8534400" cy="974160"/>
        </a:xfrm>
        <a:prstGeom prst="roundRect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 err="1"/>
            <a:t>Rule</a:t>
          </a:r>
          <a:r>
            <a:rPr lang="pt-BR" sz="3300" kern="1200" dirty="0"/>
            <a:t>-out</a:t>
          </a:r>
        </a:p>
      </dsp:txBody>
      <dsp:txXfrm>
        <a:off x="657155" y="2158037"/>
        <a:ext cx="8439290" cy="879050"/>
      </dsp:txXfrm>
    </dsp:sp>
    <dsp:sp modelId="{C51221A0-EAFC-44D1-86FB-FE0CB25C7F0B}">
      <dsp:nvSpPr>
        <dsp:cNvPr id="0" name=""/>
        <dsp:cNvSpPr/>
      </dsp:nvSpPr>
      <dsp:spPr>
        <a:xfrm>
          <a:off x="0" y="4666167"/>
          <a:ext cx="12192000" cy="1923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87324" rIns="946235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Supra ou não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300" kern="1200" dirty="0"/>
            <a:t>CAT</a:t>
          </a:r>
        </a:p>
      </dsp:txBody>
      <dsp:txXfrm>
        <a:off x="0" y="4666167"/>
        <a:ext cx="12192000" cy="1923075"/>
      </dsp:txXfrm>
    </dsp:sp>
    <dsp:sp modelId="{B00820B6-05B2-4D0F-9C99-D9CC7FCF4D54}">
      <dsp:nvSpPr>
        <dsp:cNvPr id="0" name=""/>
        <dsp:cNvSpPr/>
      </dsp:nvSpPr>
      <dsp:spPr>
        <a:xfrm>
          <a:off x="609600" y="4179087"/>
          <a:ext cx="8534400" cy="974160"/>
        </a:xfrm>
        <a:prstGeom prst="roundRect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ECG + troponina</a:t>
          </a:r>
        </a:p>
      </dsp:txBody>
      <dsp:txXfrm>
        <a:off x="657155" y="4226642"/>
        <a:ext cx="8439290" cy="879050"/>
      </dsp:txXfrm>
    </dsp:sp>
    <dsp:sp modelId="{0288AA47-BEAD-45B4-ACB9-61AED7BA89F4}">
      <dsp:nvSpPr>
        <dsp:cNvPr id="0" name=""/>
        <dsp:cNvSpPr/>
      </dsp:nvSpPr>
      <dsp:spPr>
        <a:xfrm>
          <a:off x="0" y="7254522"/>
          <a:ext cx="12192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964A4-A41E-4440-9C41-84A0CA622D62}">
      <dsp:nvSpPr>
        <dsp:cNvPr id="0" name=""/>
        <dsp:cNvSpPr/>
      </dsp:nvSpPr>
      <dsp:spPr>
        <a:xfrm>
          <a:off x="609600" y="6767442"/>
          <a:ext cx="8534400" cy="97416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DAPT, estatina, </a:t>
          </a:r>
          <a:r>
            <a:rPr lang="pt-BR" sz="3300" kern="1200" dirty="0" err="1"/>
            <a:t>betabloq</a:t>
          </a:r>
          <a:r>
            <a:rPr lang="pt-BR" sz="3300" kern="1200" dirty="0"/>
            <a:t>, </a:t>
          </a:r>
          <a:r>
            <a:rPr lang="pt-BR" sz="3300" kern="1200" dirty="0" err="1"/>
            <a:t>iECA</a:t>
          </a:r>
          <a:endParaRPr lang="pt-BR" sz="3300" kern="1200" dirty="0"/>
        </a:p>
      </dsp:txBody>
      <dsp:txXfrm>
        <a:off x="657155" y="6814997"/>
        <a:ext cx="8439290" cy="8790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710E3-8892-46E5-B526-A9E223F18FB1}">
      <dsp:nvSpPr>
        <dsp:cNvPr id="0" name=""/>
        <dsp:cNvSpPr/>
      </dsp:nvSpPr>
      <dsp:spPr>
        <a:xfrm rot="5400000">
          <a:off x="1929722" y="1776547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A086C-FD36-44EC-BBB7-72F8ED88F886}">
      <dsp:nvSpPr>
        <dsp:cNvPr id="0" name=""/>
        <dsp:cNvSpPr/>
      </dsp:nvSpPr>
      <dsp:spPr>
        <a:xfrm>
          <a:off x="1516365" y="47040"/>
          <a:ext cx="2626449" cy="183842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</a:p>
      </dsp:txBody>
      <dsp:txXfrm>
        <a:off x="1606126" y="136801"/>
        <a:ext cx="2446927" cy="1658907"/>
      </dsp:txXfrm>
    </dsp:sp>
    <dsp:sp modelId="{D44C424F-A7A9-4792-876B-60562F64EAD7}">
      <dsp:nvSpPr>
        <dsp:cNvPr id="0" name=""/>
        <dsp:cNvSpPr/>
      </dsp:nvSpPr>
      <dsp:spPr>
        <a:xfrm>
          <a:off x="4142815" y="222376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3EE5C-861D-4741-ABF4-813EA8E4159E}">
      <dsp:nvSpPr>
        <dsp:cNvPr id="0" name=""/>
        <dsp:cNvSpPr/>
      </dsp:nvSpPr>
      <dsp:spPr>
        <a:xfrm rot="5400000">
          <a:off x="4107328" y="3841710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D02BB-F71A-4D3C-A083-91310783EF5E}">
      <dsp:nvSpPr>
        <dsp:cNvPr id="0" name=""/>
        <dsp:cNvSpPr/>
      </dsp:nvSpPr>
      <dsp:spPr>
        <a:xfrm>
          <a:off x="3693971" y="2112203"/>
          <a:ext cx="2626449" cy="183842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 Vitais</a:t>
          </a:r>
        </a:p>
      </dsp:txBody>
      <dsp:txXfrm>
        <a:off x="3783732" y="2201964"/>
        <a:ext cx="2446927" cy="1658907"/>
      </dsp:txXfrm>
    </dsp:sp>
    <dsp:sp modelId="{FE773936-3D36-4C50-A9D0-0FF1154E5FB9}">
      <dsp:nvSpPr>
        <dsp:cNvPr id="0" name=""/>
        <dsp:cNvSpPr/>
      </dsp:nvSpPr>
      <dsp:spPr>
        <a:xfrm>
          <a:off x="6320421" y="2287539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B0CBE-3DEB-4278-9BA4-AAA33D28391E}">
      <dsp:nvSpPr>
        <dsp:cNvPr id="0" name=""/>
        <dsp:cNvSpPr/>
      </dsp:nvSpPr>
      <dsp:spPr>
        <a:xfrm rot="5400000">
          <a:off x="6284934" y="5906874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B6196-7DDF-4F29-9273-EAE3F031E42D}">
      <dsp:nvSpPr>
        <dsp:cNvPr id="0" name=""/>
        <dsp:cNvSpPr/>
      </dsp:nvSpPr>
      <dsp:spPr>
        <a:xfrm>
          <a:off x="5871578" y="4177366"/>
          <a:ext cx="2626449" cy="183842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 (10’)</a:t>
          </a:r>
        </a:p>
      </dsp:txBody>
      <dsp:txXfrm>
        <a:off x="5961339" y="4267127"/>
        <a:ext cx="2446927" cy="1658907"/>
      </dsp:txXfrm>
    </dsp:sp>
    <dsp:sp modelId="{0DB47C90-B3AE-43BE-89C6-0327595F14B0}">
      <dsp:nvSpPr>
        <dsp:cNvPr id="0" name=""/>
        <dsp:cNvSpPr/>
      </dsp:nvSpPr>
      <dsp:spPr>
        <a:xfrm>
          <a:off x="8498028" y="4352702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D0B42-30C7-4500-99A2-C8F2B0A36470}">
      <dsp:nvSpPr>
        <dsp:cNvPr id="0" name=""/>
        <dsp:cNvSpPr/>
      </dsp:nvSpPr>
      <dsp:spPr>
        <a:xfrm>
          <a:off x="8049184" y="6242529"/>
          <a:ext cx="2626449" cy="183842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AAS</a:t>
          </a:r>
        </a:p>
      </dsp:txBody>
      <dsp:txXfrm>
        <a:off x="8138945" y="6332290"/>
        <a:ext cx="2446927" cy="16589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62ED8-13D3-4618-9EA6-034B4C2494EE}">
      <dsp:nvSpPr>
        <dsp:cNvPr id="0" name=""/>
        <dsp:cNvSpPr/>
      </dsp:nvSpPr>
      <dsp:spPr>
        <a:xfrm>
          <a:off x="0" y="30400"/>
          <a:ext cx="9982200" cy="10553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Dor precordial tipo A</a:t>
          </a:r>
          <a:endParaRPr lang="pt-BR" sz="4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51517" y="81917"/>
        <a:ext cx="9879166" cy="952306"/>
      </dsp:txXfrm>
    </dsp:sp>
    <dsp:sp modelId="{F6ED67DD-104B-425F-BF50-BA2C471FDEC1}">
      <dsp:nvSpPr>
        <dsp:cNvPr id="0" name=""/>
        <dsp:cNvSpPr/>
      </dsp:nvSpPr>
      <dsp:spPr>
        <a:xfrm>
          <a:off x="0" y="1212460"/>
          <a:ext cx="9982200" cy="10553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Taquicardia com B4</a:t>
          </a:r>
        </a:p>
      </dsp:txBody>
      <dsp:txXfrm>
        <a:off x="51517" y="1263977"/>
        <a:ext cx="9879166" cy="952306"/>
      </dsp:txXfrm>
    </dsp:sp>
    <dsp:sp modelId="{AB03DB27-0010-438C-A247-5706AFBD5C55}">
      <dsp:nvSpPr>
        <dsp:cNvPr id="0" name=""/>
        <dsp:cNvSpPr/>
      </dsp:nvSpPr>
      <dsp:spPr>
        <a:xfrm>
          <a:off x="0" y="2394521"/>
          <a:ext cx="9982200" cy="10553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HAS</a:t>
          </a:r>
        </a:p>
      </dsp:txBody>
      <dsp:txXfrm>
        <a:off x="51517" y="2446038"/>
        <a:ext cx="9879166" cy="952306"/>
      </dsp:txXfrm>
    </dsp:sp>
    <dsp:sp modelId="{606BDAB0-ABD7-496E-9509-1081F9C1B660}">
      <dsp:nvSpPr>
        <dsp:cNvPr id="0" name=""/>
        <dsp:cNvSpPr/>
      </dsp:nvSpPr>
      <dsp:spPr>
        <a:xfrm>
          <a:off x="0" y="3576581"/>
          <a:ext cx="9982200" cy="10553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DM</a:t>
          </a:r>
          <a:endParaRPr lang="pt-BR" sz="4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51517" y="3628098"/>
        <a:ext cx="9879166" cy="952306"/>
      </dsp:txXfrm>
    </dsp:sp>
    <dsp:sp modelId="{D9A363E6-EC20-4ABF-B873-4AC52AE6F236}">
      <dsp:nvSpPr>
        <dsp:cNvPr id="0" name=""/>
        <dsp:cNvSpPr/>
      </dsp:nvSpPr>
      <dsp:spPr>
        <a:xfrm>
          <a:off x="0" y="4758641"/>
          <a:ext cx="9982200" cy="10553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+mn-ea"/>
              <a:cs typeface="+mn-cs"/>
            </a:rPr>
            <a:t>Ex-tabagista</a:t>
          </a:r>
          <a:endParaRPr lang="pt-BR" sz="4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alibri"/>
            <a:ea typeface="+mn-ea"/>
            <a:cs typeface="+mn-cs"/>
          </a:endParaRPr>
        </a:p>
      </dsp:txBody>
      <dsp:txXfrm>
        <a:off x="51517" y="4810158"/>
        <a:ext cx="9879166" cy="952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AC7A6-9A34-4DA8-8282-C32CF068AE06}">
      <dsp:nvSpPr>
        <dsp:cNvPr id="0" name=""/>
        <dsp:cNvSpPr/>
      </dsp:nvSpPr>
      <dsp:spPr>
        <a:xfrm>
          <a:off x="0" y="64222"/>
          <a:ext cx="11366626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7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Idade</a:t>
          </a:r>
          <a:endParaRPr lang="pt-BR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107543"/>
        <a:ext cx="11279984" cy="800803"/>
      </dsp:txXfrm>
    </dsp:sp>
    <dsp:sp modelId="{314F949B-0A21-4A4E-8E3E-90918DEA2642}">
      <dsp:nvSpPr>
        <dsp:cNvPr id="0" name=""/>
        <dsp:cNvSpPr/>
      </dsp:nvSpPr>
      <dsp:spPr>
        <a:xfrm>
          <a:off x="0" y="1058227"/>
          <a:ext cx="11366626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Sexo masculino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1101548"/>
        <a:ext cx="11279984" cy="800803"/>
      </dsp:txXfrm>
    </dsp:sp>
    <dsp:sp modelId="{E669F6AB-E368-4FC4-9ECA-68DA9DF3A80E}">
      <dsp:nvSpPr>
        <dsp:cNvPr id="0" name=""/>
        <dsp:cNvSpPr/>
      </dsp:nvSpPr>
      <dsp:spPr>
        <a:xfrm>
          <a:off x="0" y="2052232"/>
          <a:ext cx="11366626" cy="8874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HAS, DM, dislipidemia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2095553"/>
        <a:ext cx="11279984" cy="800803"/>
      </dsp:txXfrm>
    </dsp:sp>
    <dsp:sp modelId="{2747CE14-C54C-465D-90BB-D72C311A42CB}">
      <dsp:nvSpPr>
        <dsp:cNvPr id="0" name=""/>
        <dsp:cNvSpPr/>
      </dsp:nvSpPr>
      <dsp:spPr>
        <a:xfrm>
          <a:off x="0" y="3046237"/>
          <a:ext cx="11366626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Tabagismo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3089558"/>
        <a:ext cx="11279984" cy="800803"/>
      </dsp:txXfrm>
    </dsp:sp>
    <dsp:sp modelId="{AC9B72F6-28B8-4590-9197-B20D73D8901C}">
      <dsp:nvSpPr>
        <dsp:cNvPr id="0" name=""/>
        <dsp:cNvSpPr/>
      </dsp:nvSpPr>
      <dsp:spPr>
        <a:xfrm>
          <a:off x="0" y="4040242"/>
          <a:ext cx="11366626" cy="8874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 Familiar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4083563"/>
        <a:ext cx="11279984" cy="800803"/>
      </dsp:txXfrm>
    </dsp:sp>
    <dsp:sp modelId="{FD4F7654-6F64-4D34-9F13-9F47931B8BD5}">
      <dsp:nvSpPr>
        <dsp:cNvPr id="0" name=""/>
        <dsp:cNvSpPr/>
      </dsp:nvSpPr>
      <dsp:spPr>
        <a:xfrm>
          <a:off x="0" y="5034247"/>
          <a:ext cx="11366626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Uso prévio AAS, estatina, etc</a:t>
          </a:r>
          <a:endParaRPr 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5077568"/>
        <a:ext cx="11279984" cy="800803"/>
      </dsp:txXfrm>
    </dsp:sp>
    <dsp:sp modelId="{399AA486-D454-4F35-860F-1EE44AEEECFA}">
      <dsp:nvSpPr>
        <dsp:cNvPr id="0" name=""/>
        <dsp:cNvSpPr/>
      </dsp:nvSpPr>
      <dsp:spPr>
        <a:xfrm>
          <a:off x="0" y="6028252"/>
          <a:ext cx="11366626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IAM e/</a:t>
          </a:r>
          <a:r>
            <a:rPr lang="en-US" sz="37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ou</a:t>
          </a:r>
          <a:r>
            <a:rPr lang="en-US" sz="3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angina </a:t>
          </a:r>
          <a:r>
            <a:rPr lang="en-US" sz="37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prévios</a:t>
          </a:r>
          <a:endParaRPr lang="pt-BR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321" y="6071573"/>
        <a:ext cx="11279984" cy="8008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1A24E-EBB1-4116-8AA4-8D9373C71C38}">
      <dsp:nvSpPr>
        <dsp:cNvPr id="0" name=""/>
        <dsp:cNvSpPr/>
      </dsp:nvSpPr>
      <dsp:spPr>
        <a:xfrm rot="5400000">
          <a:off x="518092" y="2939991"/>
          <a:ext cx="2002750" cy="22800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09DA2-E90A-4343-9A80-630031CD9A90}">
      <dsp:nvSpPr>
        <dsp:cNvPr id="0" name=""/>
        <dsp:cNvSpPr/>
      </dsp:nvSpPr>
      <dsp:spPr>
        <a:xfrm>
          <a:off x="7093" y="741091"/>
          <a:ext cx="3371452" cy="235990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Risco de Vida</a:t>
          </a:r>
        </a:p>
      </dsp:txBody>
      <dsp:txXfrm>
        <a:off x="122315" y="856313"/>
        <a:ext cx="3141008" cy="2129463"/>
      </dsp:txXfrm>
    </dsp:sp>
    <dsp:sp modelId="{0E1C0586-66E5-474A-90FB-185419704522}">
      <dsp:nvSpPr>
        <dsp:cNvPr id="0" name=""/>
        <dsp:cNvSpPr/>
      </dsp:nvSpPr>
      <dsp:spPr>
        <a:xfrm>
          <a:off x="3378546" y="966162"/>
          <a:ext cx="2452073" cy="190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174625" lvl="1" indent="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/>
            <a:t>Está morrendo?</a:t>
          </a:r>
        </a:p>
      </dsp:txBody>
      <dsp:txXfrm>
        <a:off x="3378546" y="966162"/>
        <a:ext cx="2452073" cy="1907381"/>
      </dsp:txXfrm>
    </dsp:sp>
    <dsp:sp modelId="{E53EFEFB-B6E3-4579-89A1-5D73F9765E92}">
      <dsp:nvSpPr>
        <dsp:cNvPr id="0" name=""/>
        <dsp:cNvSpPr/>
      </dsp:nvSpPr>
      <dsp:spPr>
        <a:xfrm rot="5400000">
          <a:off x="3332993" y="5612135"/>
          <a:ext cx="2002750" cy="22800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86227-1A9A-4D83-90DE-07A81E596C36}">
      <dsp:nvSpPr>
        <dsp:cNvPr id="0" name=""/>
        <dsp:cNvSpPr/>
      </dsp:nvSpPr>
      <dsp:spPr>
        <a:xfrm>
          <a:off x="2802386" y="3392046"/>
          <a:ext cx="3371452" cy="2359907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Diagnóstico Diferencial</a:t>
          </a:r>
        </a:p>
      </dsp:txBody>
      <dsp:txXfrm>
        <a:off x="2917608" y="3507268"/>
        <a:ext cx="3141008" cy="2129463"/>
      </dsp:txXfrm>
    </dsp:sp>
    <dsp:sp modelId="{B7B171BA-5696-4867-A82C-BFB61BE08C6F}">
      <dsp:nvSpPr>
        <dsp:cNvPr id="0" name=""/>
        <dsp:cNvSpPr/>
      </dsp:nvSpPr>
      <dsp:spPr>
        <a:xfrm>
          <a:off x="6319442" y="3697227"/>
          <a:ext cx="3048025" cy="1907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/>
            <a:t>Qual a causa do quadro?</a:t>
          </a:r>
        </a:p>
      </dsp:txBody>
      <dsp:txXfrm>
        <a:off x="6319442" y="3697227"/>
        <a:ext cx="3048025" cy="1907381"/>
      </dsp:txXfrm>
    </dsp:sp>
    <dsp:sp modelId="{E61E625F-1882-4CFD-9227-13CD5C615004}">
      <dsp:nvSpPr>
        <dsp:cNvPr id="0" name=""/>
        <dsp:cNvSpPr/>
      </dsp:nvSpPr>
      <dsp:spPr>
        <a:xfrm>
          <a:off x="5597678" y="6043001"/>
          <a:ext cx="3371452" cy="2359907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Estadiamento</a:t>
          </a:r>
        </a:p>
      </dsp:txBody>
      <dsp:txXfrm>
        <a:off x="5712900" y="6158223"/>
        <a:ext cx="3141008" cy="2129463"/>
      </dsp:txXfrm>
    </dsp:sp>
    <dsp:sp modelId="{863BDDD9-07D7-4175-BFFF-86280A933EED}">
      <dsp:nvSpPr>
        <dsp:cNvPr id="0" name=""/>
        <dsp:cNvSpPr/>
      </dsp:nvSpPr>
      <dsp:spPr>
        <a:xfrm>
          <a:off x="8001003" y="6306801"/>
          <a:ext cx="3297695" cy="182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/>
            <a:t>Gravidade, prognóstico</a:t>
          </a:r>
        </a:p>
      </dsp:txBody>
      <dsp:txXfrm>
        <a:off x="8001003" y="6306801"/>
        <a:ext cx="3297695" cy="18272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6CFF6-3377-45DD-BA38-52F31730843D}">
      <dsp:nvSpPr>
        <dsp:cNvPr id="0" name=""/>
        <dsp:cNvSpPr/>
      </dsp:nvSpPr>
      <dsp:spPr>
        <a:xfrm>
          <a:off x="0" y="414007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C94CBB-F77C-4200-880E-C03A6F9CC1E9}">
      <dsp:nvSpPr>
        <dsp:cNvPr id="0" name=""/>
        <dsp:cNvSpPr/>
      </dsp:nvSpPr>
      <dsp:spPr>
        <a:xfrm>
          <a:off x="609600" y="59767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+mj-lt"/>
            <a:buNone/>
          </a:pPr>
          <a:r>
            <a:rPr kumimoji="0" lang="en-US" sz="2800" b="0" i="0" u="none" strike="noStrike" kern="1200" cap="none" spc="0" normalizeH="0" baseline="0" noProof="0" dirty="0" err="1">
              <a:ln/>
              <a:effectLst/>
              <a:uLnTx/>
              <a:uFillTx/>
              <a:latin typeface="Calibri"/>
              <a:ea typeface="+mn-ea"/>
              <a:cs typeface="+mn-cs"/>
            </a:rPr>
            <a:t>Aneurisma</a:t>
          </a:r>
          <a:r>
            <a:rPr kumimoji="0" lang="en-US" sz="2800" b="0" i="0" u="none" strike="noStrike" kern="1200" cap="none" spc="0" normalizeH="0" baseline="0" noProof="0" dirty="0">
              <a:ln/>
              <a:effectLst/>
              <a:uLnTx/>
              <a:uFillTx/>
              <a:latin typeface="Calibri"/>
              <a:ea typeface="+mn-ea"/>
              <a:cs typeface="+mn-cs"/>
            </a:rPr>
            <a:t> </a:t>
          </a:r>
          <a:r>
            <a:rPr kumimoji="0" lang="en-US" sz="2800" b="0" i="0" u="none" strike="noStrike" kern="1200" cap="none" spc="0" normalizeH="0" baseline="0" noProof="0" dirty="0" err="1">
              <a:ln/>
              <a:effectLst/>
              <a:uLnTx/>
              <a:uFillTx/>
              <a:latin typeface="Calibri"/>
              <a:ea typeface="+mn-ea"/>
              <a:cs typeface="+mn-cs"/>
            </a:rPr>
            <a:t>dissecante</a:t>
          </a:r>
          <a:endParaRPr lang="pt-BR" sz="2800" kern="1200" dirty="0"/>
        </a:p>
      </dsp:txBody>
      <dsp:txXfrm>
        <a:off x="644185" y="94352"/>
        <a:ext cx="8465230" cy="639310"/>
      </dsp:txXfrm>
    </dsp:sp>
    <dsp:sp modelId="{77F362B5-400B-4F4E-8DD0-C0C6EA9163B4}">
      <dsp:nvSpPr>
        <dsp:cNvPr id="0" name=""/>
        <dsp:cNvSpPr/>
      </dsp:nvSpPr>
      <dsp:spPr>
        <a:xfrm>
          <a:off x="0" y="1502647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012F1-7B12-4F95-9E86-356C97BF6E60}">
      <dsp:nvSpPr>
        <dsp:cNvPr id="0" name=""/>
        <dsp:cNvSpPr/>
      </dsp:nvSpPr>
      <dsp:spPr>
        <a:xfrm>
          <a:off x="609600" y="1148407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800" b="0" i="0" u="none" strike="noStrike" kern="1200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Embolia pulmonar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1182992"/>
        <a:ext cx="8465230" cy="639310"/>
      </dsp:txXfrm>
    </dsp:sp>
    <dsp:sp modelId="{D34C04FB-3556-423A-8BFB-F12BB7D3D1FD}">
      <dsp:nvSpPr>
        <dsp:cNvPr id="0" name=""/>
        <dsp:cNvSpPr/>
      </dsp:nvSpPr>
      <dsp:spPr>
        <a:xfrm>
          <a:off x="0" y="2591287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CF4407-6A72-417D-8123-9EF7EA42A7B3}">
      <dsp:nvSpPr>
        <dsp:cNvPr id="0" name=""/>
        <dsp:cNvSpPr/>
      </dsp:nvSpPr>
      <dsp:spPr>
        <a:xfrm>
          <a:off x="609600" y="2237047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</a:rPr>
            <a:t>Pneumotórax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2271632"/>
        <a:ext cx="8465230" cy="639310"/>
      </dsp:txXfrm>
    </dsp:sp>
    <dsp:sp modelId="{ABE229C1-292C-4A96-B22A-425CD5264724}">
      <dsp:nvSpPr>
        <dsp:cNvPr id="0" name=""/>
        <dsp:cNvSpPr/>
      </dsp:nvSpPr>
      <dsp:spPr>
        <a:xfrm>
          <a:off x="0" y="3679926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E1A284-4586-4F15-BEB2-DE444BA4C09E}">
      <dsp:nvSpPr>
        <dsp:cNvPr id="0" name=""/>
        <dsp:cNvSpPr/>
      </dsp:nvSpPr>
      <dsp:spPr>
        <a:xfrm>
          <a:off x="609600" y="3325687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800" b="0" i="0" u="none" strike="noStrike" kern="1200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Pneumonia / pleurite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3360272"/>
        <a:ext cx="8465230" cy="639310"/>
      </dsp:txXfrm>
    </dsp:sp>
    <dsp:sp modelId="{AE23AEB6-2C06-46DF-8A72-63677F273536}">
      <dsp:nvSpPr>
        <dsp:cNvPr id="0" name=""/>
        <dsp:cNvSpPr/>
      </dsp:nvSpPr>
      <dsp:spPr>
        <a:xfrm>
          <a:off x="0" y="4768566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8D794-2895-48F3-8B6F-5BC6EDC0D406}">
      <dsp:nvSpPr>
        <dsp:cNvPr id="0" name=""/>
        <dsp:cNvSpPr/>
      </dsp:nvSpPr>
      <dsp:spPr>
        <a:xfrm>
          <a:off x="609600" y="4414326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</a:rPr>
            <a:t>Pericardite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4448911"/>
        <a:ext cx="8465230" cy="639310"/>
      </dsp:txXfrm>
    </dsp:sp>
    <dsp:sp modelId="{ADDDE8D9-8266-4FB5-B7BB-167BB8F443F8}">
      <dsp:nvSpPr>
        <dsp:cNvPr id="0" name=""/>
        <dsp:cNvSpPr/>
      </dsp:nvSpPr>
      <dsp:spPr>
        <a:xfrm>
          <a:off x="0" y="5857207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60566-A4C1-4E5D-B60B-89DF804022FC}">
      <dsp:nvSpPr>
        <dsp:cNvPr id="0" name=""/>
        <dsp:cNvSpPr/>
      </dsp:nvSpPr>
      <dsp:spPr>
        <a:xfrm>
          <a:off x="609600" y="5502966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800" b="0" i="0" u="none" strike="noStrike" kern="1200" cap="none" spc="0" normalizeH="0" baseline="0" noProof="0">
              <a:ln/>
              <a:effectLst/>
              <a:uLnTx/>
              <a:uFillTx/>
              <a:latin typeface="Calibri"/>
              <a:ea typeface="+mn-ea"/>
              <a:cs typeface="+mn-cs"/>
            </a:rPr>
            <a:t>Esofagite e espasmo esofageano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5537551"/>
        <a:ext cx="8465230" cy="639310"/>
      </dsp:txXfrm>
    </dsp:sp>
    <dsp:sp modelId="{44F5F586-5E88-42CD-A0DD-A78C809CB509}">
      <dsp:nvSpPr>
        <dsp:cNvPr id="0" name=""/>
        <dsp:cNvSpPr/>
      </dsp:nvSpPr>
      <dsp:spPr>
        <a:xfrm>
          <a:off x="0" y="6945847"/>
          <a:ext cx="12192000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B471A-94D3-464A-AACE-2943AF7332CC}">
      <dsp:nvSpPr>
        <dsp:cNvPr id="0" name=""/>
        <dsp:cNvSpPr/>
      </dsp:nvSpPr>
      <dsp:spPr>
        <a:xfrm>
          <a:off x="609600" y="6591606"/>
          <a:ext cx="853440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</a:rPr>
            <a:t>Costocondrite</a:t>
          </a:r>
          <a:endParaRPr kumimoji="0" lang="en-US" sz="2800" b="0" i="0" u="none" strike="noStrike" kern="1200" cap="none" spc="0" normalizeH="0" baseline="0" noProof="0" dirty="0">
            <a:ln/>
            <a:effectLst/>
            <a:uLnTx/>
            <a:uFillTx/>
            <a:latin typeface="Calibri"/>
            <a:ea typeface="+mn-ea"/>
            <a:cs typeface="+mn-cs"/>
          </a:endParaRPr>
        </a:p>
      </dsp:txBody>
      <dsp:txXfrm>
        <a:off x="644185" y="6626191"/>
        <a:ext cx="8465230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43A88-DB20-4D0F-BD8F-89FF050F0F18}">
      <dsp:nvSpPr>
        <dsp:cNvPr id="0" name=""/>
        <dsp:cNvSpPr/>
      </dsp:nvSpPr>
      <dsp:spPr>
        <a:xfrm rot="5400000">
          <a:off x="-425053" y="425277"/>
          <a:ext cx="2833687" cy="1983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Wells</a:t>
          </a:r>
        </a:p>
      </dsp:txBody>
      <dsp:txXfrm rot="-5400000">
        <a:off x="1" y="992015"/>
        <a:ext cx="1983581" cy="850106"/>
      </dsp:txXfrm>
    </dsp:sp>
    <dsp:sp modelId="{9D9AF861-9E0F-4DCC-A4E4-016FF8A8B071}">
      <dsp:nvSpPr>
        <dsp:cNvPr id="0" name=""/>
        <dsp:cNvSpPr/>
      </dsp:nvSpPr>
      <dsp:spPr>
        <a:xfrm rot="5400000">
          <a:off x="6166842" y="-4183036"/>
          <a:ext cx="1841896" cy="102084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6500" kern="1200" dirty="0"/>
            <a:t>Baixo Risco</a:t>
          </a:r>
        </a:p>
      </dsp:txBody>
      <dsp:txXfrm rot="-5400000">
        <a:off x="1983581" y="90139"/>
        <a:ext cx="10118504" cy="1662068"/>
      </dsp:txXfrm>
    </dsp:sp>
    <dsp:sp modelId="{499E92CD-C4E0-4ED7-B384-CCBBF0B1273A}">
      <dsp:nvSpPr>
        <dsp:cNvPr id="0" name=""/>
        <dsp:cNvSpPr/>
      </dsp:nvSpPr>
      <dsp:spPr>
        <a:xfrm rot="5400000">
          <a:off x="-425053" y="3072209"/>
          <a:ext cx="2833687" cy="1983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 err="1"/>
            <a:t>Aortic</a:t>
          </a:r>
          <a:endParaRPr lang="pt-BR" sz="5500" kern="1200" dirty="0"/>
        </a:p>
      </dsp:txBody>
      <dsp:txXfrm rot="-5400000">
        <a:off x="1" y="3638947"/>
        <a:ext cx="1983581" cy="850106"/>
      </dsp:txXfrm>
    </dsp:sp>
    <dsp:sp modelId="{9BF689B5-0EC6-4819-8E41-8DA9878FE3AF}">
      <dsp:nvSpPr>
        <dsp:cNvPr id="0" name=""/>
        <dsp:cNvSpPr/>
      </dsp:nvSpPr>
      <dsp:spPr>
        <a:xfrm rot="5400000">
          <a:off x="6166842" y="-1536104"/>
          <a:ext cx="1841896" cy="102084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6500" kern="1200" dirty="0"/>
            <a:t>Sem pontos</a:t>
          </a:r>
        </a:p>
      </dsp:txBody>
      <dsp:txXfrm rot="-5400000">
        <a:off x="1983581" y="2737071"/>
        <a:ext cx="10118504" cy="1662068"/>
      </dsp:txXfrm>
    </dsp:sp>
    <dsp:sp modelId="{319C6FF2-0B8C-4FDC-A3E3-F87712A36C5E}">
      <dsp:nvSpPr>
        <dsp:cNvPr id="0" name=""/>
        <dsp:cNvSpPr/>
      </dsp:nvSpPr>
      <dsp:spPr>
        <a:xfrm rot="5400000">
          <a:off x="-425053" y="5719141"/>
          <a:ext cx="2833687" cy="19835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Heart</a:t>
          </a:r>
        </a:p>
      </dsp:txBody>
      <dsp:txXfrm rot="-5400000">
        <a:off x="1" y="6285879"/>
        <a:ext cx="1983581" cy="850106"/>
      </dsp:txXfrm>
    </dsp:sp>
    <dsp:sp modelId="{4FB66719-99FF-4C1E-9315-14FC1ED2822D}">
      <dsp:nvSpPr>
        <dsp:cNvPr id="0" name=""/>
        <dsp:cNvSpPr/>
      </dsp:nvSpPr>
      <dsp:spPr>
        <a:xfrm rot="5400000">
          <a:off x="6166842" y="1110827"/>
          <a:ext cx="1841896" cy="102084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6500" kern="1200" dirty="0"/>
            <a:t>Mínimo 6 pontos</a:t>
          </a:r>
        </a:p>
      </dsp:txBody>
      <dsp:txXfrm rot="-5400000">
        <a:off x="1983581" y="5384002"/>
        <a:ext cx="10118504" cy="16620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B710E3-8892-46E5-B526-A9E223F18FB1}">
      <dsp:nvSpPr>
        <dsp:cNvPr id="0" name=""/>
        <dsp:cNvSpPr/>
      </dsp:nvSpPr>
      <dsp:spPr>
        <a:xfrm rot="5400000">
          <a:off x="1929722" y="1776547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A086C-FD36-44EC-BBB7-72F8ED88F886}">
      <dsp:nvSpPr>
        <dsp:cNvPr id="0" name=""/>
        <dsp:cNvSpPr/>
      </dsp:nvSpPr>
      <dsp:spPr>
        <a:xfrm>
          <a:off x="1516365" y="47040"/>
          <a:ext cx="2626449" cy="183842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</a:p>
      </dsp:txBody>
      <dsp:txXfrm>
        <a:off x="1606126" y="136801"/>
        <a:ext cx="2446927" cy="1658907"/>
      </dsp:txXfrm>
    </dsp:sp>
    <dsp:sp modelId="{D44C424F-A7A9-4792-876B-60562F64EAD7}">
      <dsp:nvSpPr>
        <dsp:cNvPr id="0" name=""/>
        <dsp:cNvSpPr/>
      </dsp:nvSpPr>
      <dsp:spPr>
        <a:xfrm>
          <a:off x="4142815" y="222376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3EE5C-861D-4741-ABF4-813EA8E4159E}">
      <dsp:nvSpPr>
        <dsp:cNvPr id="0" name=""/>
        <dsp:cNvSpPr/>
      </dsp:nvSpPr>
      <dsp:spPr>
        <a:xfrm rot="5400000">
          <a:off x="4107328" y="3841710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544756"/>
            <a:satOff val="-351"/>
            <a:lumOff val="56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D02BB-F71A-4D3C-A083-91310783EF5E}">
      <dsp:nvSpPr>
        <dsp:cNvPr id="0" name=""/>
        <dsp:cNvSpPr/>
      </dsp:nvSpPr>
      <dsp:spPr>
        <a:xfrm>
          <a:off x="3693971" y="2112203"/>
          <a:ext cx="2626449" cy="183842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 Vitais</a:t>
          </a:r>
        </a:p>
      </dsp:txBody>
      <dsp:txXfrm>
        <a:off x="3783732" y="2201964"/>
        <a:ext cx="2446927" cy="1658907"/>
      </dsp:txXfrm>
    </dsp:sp>
    <dsp:sp modelId="{FE773936-3D36-4C50-A9D0-0FF1154E5FB9}">
      <dsp:nvSpPr>
        <dsp:cNvPr id="0" name=""/>
        <dsp:cNvSpPr/>
      </dsp:nvSpPr>
      <dsp:spPr>
        <a:xfrm>
          <a:off x="6320421" y="2287539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B0CBE-3DEB-4278-9BA4-AAA33D28391E}">
      <dsp:nvSpPr>
        <dsp:cNvPr id="0" name=""/>
        <dsp:cNvSpPr/>
      </dsp:nvSpPr>
      <dsp:spPr>
        <a:xfrm rot="5400000">
          <a:off x="6284934" y="5906874"/>
          <a:ext cx="1560195" cy="17762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089511"/>
            <a:satOff val="-703"/>
            <a:lumOff val="113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B6196-7DDF-4F29-9273-EAE3F031E42D}">
      <dsp:nvSpPr>
        <dsp:cNvPr id="0" name=""/>
        <dsp:cNvSpPr/>
      </dsp:nvSpPr>
      <dsp:spPr>
        <a:xfrm>
          <a:off x="5871578" y="4177366"/>
          <a:ext cx="2626449" cy="183842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 (10’)</a:t>
          </a:r>
        </a:p>
      </dsp:txBody>
      <dsp:txXfrm>
        <a:off x="5961339" y="4267127"/>
        <a:ext cx="2446927" cy="1658907"/>
      </dsp:txXfrm>
    </dsp:sp>
    <dsp:sp modelId="{0DB47C90-B3AE-43BE-89C6-0327595F14B0}">
      <dsp:nvSpPr>
        <dsp:cNvPr id="0" name=""/>
        <dsp:cNvSpPr/>
      </dsp:nvSpPr>
      <dsp:spPr>
        <a:xfrm>
          <a:off x="8498028" y="4352702"/>
          <a:ext cx="1910229" cy="1485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D0B42-30C7-4500-99A2-C8F2B0A36470}">
      <dsp:nvSpPr>
        <dsp:cNvPr id="0" name=""/>
        <dsp:cNvSpPr/>
      </dsp:nvSpPr>
      <dsp:spPr>
        <a:xfrm>
          <a:off x="8049184" y="6242529"/>
          <a:ext cx="2626449" cy="183842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AAS</a:t>
          </a:r>
        </a:p>
      </dsp:txBody>
      <dsp:txXfrm>
        <a:off x="8138945" y="6332290"/>
        <a:ext cx="2446927" cy="16589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91AE9-B68D-4047-A032-044330EA54BD}">
      <dsp:nvSpPr>
        <dsp:cNvPr id="0" name=""/>
        <dsp:cNvSpPr/>
      </dsp:nvSpPr>
      <dsp:spPr>
        <a:xfrm>
          <a:off x="3712614" y="2949286"/>
          <a:ext cx="2172396" cy="193963"/>
        </a:xfrm>
        <a:custGeom>
          <a:avLst/>
          <a:gdLst/>
          <a:ahLst/>
          <a:cxnLst/>
          <a:rect l="0" t="0" r="0" b="0"/>
          <a:pathLst>
            <a:path>
              <a:moveTo>
                <a:pt x="0" y="193963"/>
              </a:moveTo>
              <a:lnTo>
                <a:pt x="2172396" y="193963"/>
              </a:lnTo>
              <a:lnTo>
                <a:pt x="2172396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36B4CB-6541-4448-A6E9-F0F44C982D8E}">
      <dsp:nvSpPr>
        <dsp:cNvPr id="0" name=""/>
        <dsp:cNvSpPr/>
      </dsp:nvSpPr>
      <dsp:spPr>
        <a:xfrm>
          <a:off x="3712614" y="3143250"/>
          <a:ext cx="4344792" cy="2668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34450" y="0"/>
              </a:lnTo>
              <a:lnTo>
                <a:pt x="4034450" y="2668944"/>
              </a:lnTo>
              <a:lnTo>
                <a:pt x="4344792" y="266894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5D316-4431-41FF-A052-0E790DF716AA}">
      <dsp:nvSpPr>
        <dsp:cNvPr id="0" name=""/>
        <dsp:cNvSpPr/>
      </dsp:nvSpPr>
      <dsp:spPr>
        <a:xfrm>
          <a:off x="3712614" y="3143250"/>
          <a:ext cx="4344792" cy="1334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34450" y="0"/>
              </a:lnTo>
              <a:lnTo>
                <a:pt x="4034450" y="1334472"/>
              </a:lnTo>
              <a:lnTo>
                <a:pt x="4344792" y="133447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BF9002-703C-4235-8E19-0246A398BFDF}">
      <dsp:nvSpPr>
        <dsp:cNvPr id="0" name=""/>
        <dsp:cNvSpPr/>
      </dsp:nvSpPr>
      <dsp:spPr>
        <a:xfrm>
          <a:off x="3712614" y="3097530"/>
          <a:ext cx="4344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44792" y="4572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D8A44F-88C2-4B74-BA4A-71C9073EFA2F}">
      <dsp:nvSpPr>
        <dsp:cNvPr id="0" name=""/>
        <dsp:cNvSpPr/>
      </dsp:nvSpPr>
      <dsp:spPr>
        <a:xfrm>
          <a:off x="3712614" y="1808777"/>
          <a:ext cx="4344792" cy="1334472"/>
        </a:xfrm>
        <a:custGeom>
          <a:avLst/>
          <a:gdLst/>
          <a:ahLst/>
          <a:cxnLst/>
          <a:rect l="0" t="0" r="0" b="0"/>
          <a:pathLst>
            <a:path>
              <a:moveTo>
                <a:pt x="0" y="1334472"/>
              </a:moveTo>
              <a:lnTo>
                <a:pt x="4034450" y="1334472"/>
              </a:lnTo>
              <a:lnTo>
                <a:pt x="4034450" y="0"/>
              </a:lnTo>
              <a:lnTo>
                <a:pt x="4344792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CD54EC-55CC-4B98-B16F-601CD7CBB2DB}">
      <dsp:nvSpPr>
        <dsp:cNvPr id="0" name=""/>
        <dsp:cNvSpPr/>
      </dsp:nvSpPr>
      <dsp:spPr>
        <a:xfrm>
          <a:off x="3712614" y="474305"/>
          <a:ext cx="4344792" cy="2668944"/>
        </a:xfrm>
        <a:custGeom>
          <a:avLst/>
          <a:gdLst/>
          <a:ahLst/>
          <a:cxnLst/>
          <a:rect l="0" t="0" r="0" b="0"/>
          <a:pathLst>
            <a:path>
              <a:moveTo>
                <a:pt x="0" y="2668944"/>
              </a:moveTo>
              <a:lnTo>
                <a:pt x="4034450" y="2668944"/>
              </a:lnTo>
              <a:lnTo>
                <a:pt x="4034450" y="0"/>
              </a:lnTo>
              <a:lnTo>
                <a:pt x="4344792" y="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7E0EF-840F-4ADA-9143-6FB09F483DB8}">
      <dsp:nvSpPr>
        <dsp:cNvPr id="0" name=""/>
        <dsp:cNvSpPr/>
      </dsp:nvSpPr>
      <dsp:spPr>
        <a:xfrm>
          <a:off x="609190" y="2669977"/>
          <a:ext cx="3103423" cy="9465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Dor</a:t>
          </a: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Típica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9190" y="2669977"/>
        <a:ext cx="3103423" cy="946544"/>
      </dsp:txXfrm>
    </dsp:sp>
    <dsp:sp modelId="{192643A6-8352-493F-BB05-7C42F053C647}">
      <dsp:nvSpPr>
        <dsp:cNvPr id="0" name=""/>
        <dsp:cNvSpPr/>
      </dsp:nvSpPr>
      <dsp:spPr>
        <a:xfrm>
          <a:off x="8057406" y="1033"/>
          <a:ext cx="3103423" cy="946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ECG</a:t>
          </a:r>
        </a:p>
      </dsp:txBody>
      <dsp:txXfrm>
        <a:off x="8057406" y="1033"/>
        <a:ext cx="3103423" cy="946544"/>
      </dsp:txXfrm>
    </dsp:sp>
    <dsp:sp modelId="{17197A47-6ED7-4CA7-BABB-10B387F5FD3C}">
      <dsp:nvSpPr>
        <dsp:cNvPr id="0" name=""/>
        <dsp:cNvSpPr/>
      </dsp:nvSpPr>
      <dsp:spPr>
        <a:xfrm>
          <a:off x="8057406" y="1335505"/>
          <a:ext cx="3103423" cy="946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Sinais</a:t>
          </a: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Vitais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057406" y="1335505"/>
        <a:ext cx="3103423" cy="946544"/>
      </dsp:txXfrm>
    </dsp:sp>
    <dsp:sp modelId="{F3C812DD-A05D-432F-881D-ED29B1652822}">
      <dsp:nvSpPr>
        <dsp:cNvPr id="0" name=""/>
        <dsp:cNvSpPr/>
      </dsp:nvSpPr>
      <dsp:spPr>
        <a:xfrm>
          <a:off x="8057406" y="2669977"/>
          <a:ext cx="3103423" cy="946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</a:t>
          </a:r>
          <a:r>
            <a:rPr lang="en-US" sz="3500" kern="12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monitor, </a:t>
          </a: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veia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057406" y="2669977"/>
        <a:ext cx="3103423" cy="946544"/>
      </dsp:txXfrm>
    </dsp:sp>
    <dsp:sp modelId="{02671E53-1CDD-40B6-820F-A8B9932F289B}">
      <dsp:nvSpPr>
        <dsp:cNvPr id="0" name=""/>
        <dsp:cNvSpPr/>
      </dsp:nvSpPr>
      <dsp:spPr>
        <a:xfrm>
          <a:off x="8057406" y="4004450"/>
          <a:ext cx="3103423" cy="946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História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057406" y="4004450"/>
        <a:ext cx="3103423" cy="946544"/>
      </dsp:txXfrm>
    </dsp:sp>
    <dsp:sp modelId="{C2449193-9576-40ED-805A-E7133C07A5AB}">
      <dsp:nvSpPr>
        <dsp:cNvPr id="0" name=""/>
        <dsp:cNvSpPr/>
      </dsp:nvSpPr>
      <dsp:spPr>
        <a:xfrm>
          <a:off x="8057406" y="5338922"/>
          <a:ext cx="3103423" cy="946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 / </a:t>
          </a:r>
          <a:r>
            <a:rPr lang="en-US" sz="35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enzimas</a:t>
          </a:r>
          <a:endParaRPr lang="en-US" sz="3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057406" y="5338922"/>
        <a:ext cx="3103423" cy="946544"/>
      </dsp:txXfrm>
    </dsp:sp>
    <dsp:sp modelId="{373E4B8A-AFCD-4C15-A2B4-D671ABAFE5F4}">
      <dsp:nvSpPr>
        <dsp:cNvPr id="0" name=""/>
        <dsp:cNvSpPr/>
      </dsp:nvSpPr>
      <dsp:spPr>
        <a:xfrm>
          <a:off x="4333298" y="2002741"/>
          <a:ext cx="3103423" cy="946544"/>
        </a:xfrm>
        <a:prstGeom prst="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10 min</a:t>
          </a:r>
        </a:p>
      </dsp:txBody>
      <dsp:txXfrm>
        <a:off x="4333298" y="2002741"/>
        <a:ext cx="3103423" cy="946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731520" cy="10287000"/>
          </a:xfrm>
          <a:custGeom>
            <a:avLst/>
            <a:gdLst/>
            <a:ahLst/>
            <a:cxnLst/>
            <a:rect l="l" t="t" r="r" b="b"/>
            <a:pathLst>
              <a:path w="731520" h="10287000">
                <a:moveTo>
                  <a:pt x="0" y="10286999"/>
                </a:moveTo>
                <a:lnTo>
                  <a:pt x="731061" y="10286999"/>
                </a:lnTo>
                <a:lnTo>
                  <a:pt x="731061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03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2918" y="2685275"/>
            <a:ext cx="9737725" cy="4479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350" b="1" i="1">
                <a:solidFill>
                  <a:srgbClr val="0D0D2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6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i="1" spc="-1045" dirty="0"/>
              <a:t>C</a:t>
            </a:r>
            <a:r>
              <a:rPr i="1" spc="-1085" dirty="0"/>
              <a:t>U</a:t>
            </a:r>
            <a:r>
              <a:rPr i="1" spc="-1100" dirty="0"/>
              <a:t>R</a:t>
            </a:r>
            <a:r>
              <a:rPr i="1" spc="-1125" dirty="0"/>
              <a:t>S</a:t>
            </a:r>
            <a:r>
              <a:rPr i="1" spc="-300" dirty="0"/>
              <a:t>O</a:t>
            </a:r>
            <a:r>
              <a:rPr i="1" spc="-2075" dirty="0"/>
              <a:t> </a:t>
            </a:r>
            <a:r>
              <a:rPr i="1" spc="-844" dirty="0"/>
              <a:t>P</a:t>
            </a:r>
            <a:r>
              <a:rPr i="1" spc="-840" dirty="0"/>
              <a:t>A</a:t>
            </a:r>
            <a:r>
              <a:rPr i="1" spc="-894" dirty="0"/>
              <a:t>R</a:t>
            </a:r>
            <a:r>
              <a:rPr i="1" spc="-95" dirty="0"/>
              <a:t>A</a:t>
            </a:r>
            <a:r>
              <a:rPr spc="-670" dirty="0"/>
              <a:t> </a:t>
            </a:r>
            <a:r>
              <a:rPr spc="-1015" dirty="0"/>
              <a:t>ACA</a:t>
            </a:r>
            <a:r>
              <a:rPr spc="-1030" dirty="0"/>
              <a:t>D</a:t>
            </a:r>
            <a:r>
              <a:rPr spc="-1040" dirty="0"/>
              <a:t>Ê</a:t>
            </a:r>
            <a:r>
              <a:rPr spc="-1019" dirty="0"/>
              <a:t>M</a:t>
            </a:r>
            <a:r>
              <a:rPr spc="-1480" dirty="0"/>
              <a:t>I</a:t>
            </a:r>
            <a:r>
              <a:rPr spc="-1015" dirty="0"/>
              <a:t>C</a:t>
            </a:r>
            <a:r>
              <a:rPr spc="-1030" dirty="0"/>
              <a:t>O</a:t>
            </a:r>
            <a:r>
              <a:rPr spc="-270" dirty="0"/>
              <a:t>S</a:t>
            </a:r>
          </a:p>
          <a:p>
            <a:pPr marL="6431915">
              <a:lnSpc>
                <a:spcPts val="10725"/>
              </a:lnSpc>
            </a:pPr>
            <a:r>
              <a:rPr i="1" spc="-1880" dirty="0">
                <a:solidFill>
                  <a:srgbClr val="000000"/>
                </a:solidFill>
              </a:rPr>
              <a:t>2</a:t>
            </a:r>
            <a:r>
              <a:rPr i="1" spc="-1770" dirty="0">
                <a:solidFill>
                  <a:srgbClr val="000000"/>
                </a:solidFill>
              </a:rPr>
              <a:t>0</a:t>
            </a:r>
            <a:r>
              <a:rPr i="1" spc="-1880" dirty="0">
                <a:solidFill>
                  <a:srgbClr val="000000"/>
                </a:solidFill>
              </a:rPr>
              <a:t>2</a:t>
            </a:r>
            <a:r>
              <a:rPr i="1" spc="-985" dirty="0">
                <a:solidFill>
                  <a:srgbClr val="000000"/>
                </a:solidFill>
              </a:rPr>
              <a:t>2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23C025E-BD13-0FFC-5B12-573C09508C94}"/>
              </a:ext>
            </a:extLst>
          </p:cNvPr>
          <p:cNvSpPr txBox="1">
            <a:spLocks/>
          </p:cNvSpPr>
          <p:nvPr/>
        </p:nvSpPr>
        <p:spPr>
          <a:xfrm>
            <a:off x="576185" y="1832772"/>
            <a:ext cx="12573000" cy="65151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pt-BR" sz="2800" dirty="0"/>
              <a:t>PA 142 x 88 mmHg, </a:t>
            </a:r>
            <a:r>
              <a:rPr lang="pt-BR" sz="2800" dirty="0">
                <a:highlight>
                  <a:srgbClr val="FFFF00"/>
                </a:highlight>
              </a:rPr>
              <a:t>FC 90 bpm</a:t>
            </a:r>
            <a:r>
              <a:rPr lang="pt-BR" sz="2800" dirty="0"/>
              <a:t>, FR 18 </a:t>
            </a:r>
            <a:r>
              <a:rPr lang="pt-BR" sz="2800" dirty="0" err="1"/>
              <a:t>irpm</a:t>
            </a:r>
            <a:r>
              <a:rPr lang="pt-BR" sz="2800" dirty="0"/>
              <a:t>, oximetria 98% (ar ambiente), afebril. TEC = 1s.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dirty="0"/>
              <a:t>Paciente em regular estado geral, lúcido, orientado em tempo e espaço, sem alterações da fala e linguagem, cooperativo ao exame. Ativo, com sudorese profusa e sinal de Levine. Apresenta-se hidratado, </a:t>
            </a:r>
            <a:r>
              <a:rPr lang="pt-BR" sz="2800" dirty="0" err="1"/>
              <a:t>normo</a:t>
            </a:r>
            <a:r>
              <a:rPr lang="pt-BR" sz="2800" dirty="0"/>
              <a:t> corado, anictérico e acianótico. 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AR:</a:t>
            </a:r>
            <a:r>
              <a:rPr lang="pt-BR" sz="2800" dirty="0"/>
              <a:t> MVUA, sem ruídos adventícios.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ACV: </a:t>
            </a:r>
            <a:r>
              <a:rPr lang="pt-BR" sz="2800" dirty="0"/>
              <a:t>RCR, bulhas </a:t>
            </a:r>
            <a:r>
              <a:rPr lang="pt-BR" sz="2800" dirty="0" err="1"/>
              <a:t>normofonéticas</a:t>
            </a:r>
            <a:r>
              <a:rPr lang="pt-BR" sz="2800" dirty="0"/>
              <a:t>. Presença de </a:t>
            </a:r>
            <a:r>
              <a:rPr lang="pt-BR" sz="2800" dirty="0">
                <a:highlight>
                  <a:srgbClr val="FFFF00"/>
                </a:highlight>
              </a:rPr>
              <a:t>B4</a:t>
            </a:r>
            <a:r>
              <a:rPr lang="pt-BR" sz="2800" dirty="0"/>
              <a:t>. Ausência de sopros.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ABD:</a:t>
            </a:r>
            <a:r>
              <a:rPr lang="pt-BR" sz="2800" dirty="0"/>
              <a:t> atípico. Ruídos hidroaéreos presentes e de frequência fisiológica. Timpânico à percussão. Ausência de resistência, dor, massas ou </a:t>
            </a:r>
            <a:r>
              <a:rPr lang="pt-BR" sz="2800" dirty="0" err="1"/>
              <a:t>visceromegalias</a:t>
            </a:r>
            <a:r>
              <a:rPr lang="pt-BR" sz="2800" dirty="0"/>
              <a:t> à palpação.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MMII:</a:t>
            </a:r>
            <a:r>
              <a:rPr lang="pt-BR" sz="2800" dirty="0"/>
              <a:t> Panturrilhas livres. Pulsos normais.</a:t>
            </a:r>
          </a:p>
        </p:txBody>
      </p:sp>
    </p:spTree>
    <p:extLst>
      <p:ext uri="{BB962C8B-B14F-4D97-AF65-F5344CB8AC3E}">
        <p14:creationId xmlns:p14="http://schemas.microsoft.com/office/powerpoint/2010/main" val="380909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885674-D75C-054A-1A7E-10475E33B82F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648447"/>
            <a:ext cx="12013757" cy="68961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3200" dirty="0"/>
              <a:t>Clássico = angina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Dor precordial</a:t>
            </a:r>
            <a:r>
              <a:rPr lang="pt-BR" sz="3200" dirty="0"/>
              <a:t>. Pode irradiar para mento ou ombro / MSE</a:t>
            </a:r>
          </a:p>
          <a:p>
            <a:pPr lvl="1">
              <a:lnSpc>
                <a:spcPct val="150000"/>
              </a:lnSpc>
            </a:pPr>
            <a:r>
              <a:rPr lang="pt-BR" sz="3200" dirty="0"/>
              <a:t>Aperto, opressão, pressão, constrição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Piora com esforço e/ou estresse</a:t>
            </a:r>
            <a:endParaRPr lang="pt-BR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3200" dirty="0">
                <a:solidFill>
                  <a:srgbClr val="FF0000"/>
                </a:solidFill>
              </a:rPr>
              <a:t>Alivia com nitrato e/ou repouso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Equivalentes anginosos: </a:t>
            </a:r>
            <a:r>
              <a:rPr lang="pt-BR" sz="3200" dirty="0" err="1"/>
              <a:t>dispnéia</a:t>
            </a:r>
            <a:r>
              <a:rPr lang="pt-BR" sz="3200" dirty="0"/>
              <a:t>, palpitações, </a:t>
            </a:r>
            <a:r>
              <a:rPr lang="pt-BR" sz="3200" dirty="0" err="1"/>
              <a:t>lipotímia</a:t>
            </a:r>
            <a:r>
              <a:rPr lang="pt-BR" sz="3200" dirty="0"/>
              <a:t> / síncope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3200" dirty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pt-BR" sz="3200" b="1" dirty="0">
                <a:solidFill>
                  <a:srgbClr val="00B0F0"/>
                </a:solidFill>
              </a:rPr>
              <a:t>Três critérios = angina típica (dor tipo A)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pt-BR" sz="3200" b="1" dirty="0">
                <a:solidFill>
                  <a:srgbClr val="00B0F0"/>
                </a:solidFill>
              </a:rPr>
              <a:t>Dois critérios = angina atípica (dor tipo B)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pt-BR" sz="3200" b="1" dirty="0">
                <a:solidFill>
                  <a:srgbClr val="00B0F0"/>
                </a:solidFill>
              </a:rPr>
              <a:t>Um ou nenhum = dor torácica não específica (dor tipo C ou D)</a:t>
            </a:r>
          </a:p>
        </p:txBody>
      </p:sp>
    </p:spTree>
    <p:extLst>
      <p:ext uri="{BB962C8B-B14F-4D97-AF65-F5344CB8AC3E}">
        <p14:creationId xmlns:p14="http://schemas.microsoft.com/office/powerpoint/2010/main" val="396139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480984-C7CC-8FD0-2255-5F95AFED5C64}"/>
              </a:ext>
            </a:extLst>
          </p:cNvPr>
          <p:cNvSpPr txBox="1">
            <a:spLocks/>
          </p:cNvSpPr>
          <p:nvPr/>
        </p:nvSpPr>
        <p:spPr>
          <a:xfrm>
            <a:off x="543742" y="1581150"/>
            <a:ext cx="12496800" cy="7124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BR" sz="2800" dirty="0"/>
              <a:t>Homem, 60 anos, deu entrada na emergência do HUAP com queixa de “</a:t>
            </a:r>
            <a:r>
              <a:rPr lang="pt-BR" sz="2800" dirty="0">
                <a:highlight>
                  <a:srgbClr val="FFFF00"/>
                </a:highlight>
              </a:rPr>
              <a:t>forte dor no peito</a:t>
            </a:r>
            <a:r>
              <a:rPr lang="pt-BR" sz="2800" dirty="0"/>
              <a:t>”. Recebeu há 6 meses o diagnóstico de angina estável, desde então faz uso regular de aspirina 500 mg/1x ao dia, e de nitrato sublingual quando sintomático com angina </a:t>
            </a:r>
            <a:r>
              <a:rPr lang="pt-BR" sz="2800" dirty="0">
                <a:highlight>
                  <a:srgbClr val="FFFF00"/>
                </a:highlight>
              </a:rPr>
              <a:t>ao realizar esforços</a:t>
            </a:r>
            <a:r>
              <a:rPr lang="pt-BR" sz="2800" dirty="0"/>
              <a:t>, como longas caminhadas. Relata piora da queixa há 3 semanas, com dor precordial retroesternal do tipo </a:t>
            </a:r>
            <a:r>
              <a:rPr lang="pt-BR" sz="2800" dirty="0">
                <a:highlight>
                  <a:srgbClr val="FFFF00"/>
                </a:highlight>
              </a:rPr>
              <a:t>constritiva</a:t>
            </a:r>
            <a:r>
              <a:rPr lang="pt-BR" sz="2800" dirty="0"/>
              <a:t>, em crescendo, com maior intensidade e desencadeada com menor intensidade que o habitual, além de demorar mais </a:t>
            </a:r>
            <a:r>
              <a:rPr lang="pt-BR" sz="2800" dirty="0">
                <a:highlight>
                  <a:srgbClr val="FFFF00"/>
                </a:highlight>
              </a:rPr>
              <a:t>para ceder ao uso de nitrato e repouso</a:t>
            </a:r>
            <a:r>
              <a:rPr lang="pt-BR" sz="2800" dirty="0"/>
              <a:t>. Procurou a emergência devido à dor de forte intensidade, de início ao repouso, com duração maior que 30 minutos, com irradiação para mandíbula, que não cedeu ao uso de nitrato. Nega dispneia, palpitação, náuseas e vômito. Queixa-se que está trabalhando muito na empresa e se estressando com funcionários. </a:t>
            </a:r>
          </a:p>
        </p:txBody>
      </p:sp>
    </p:spTree>
    <p:extLst>
      <p:ext uri="{BB962C8B-B14F-4D97-AF65-F5344CB8AC3E}">
        <p14:creationId xmlns:p14="http://schemas.microsoft.com/office/powerpoint/2010/main" val="1689953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480984-C7CC-8FD0-2255-5F95AFED5C64}"/>
              </a:ext>
            </a:extLst>
          </p:cNvPr>
          <p:cNvSpPr txBox="1">
            <a:spLocks/>
          </p:cNvSpPr>
          <p:nvPr/>
        </p:nvSpPr>
        <p:spPr>
          <a:xfrm>
            <a:off x="533400" y="2019300"/>
            <a:ext cx="12496800" cy="7124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BR" sz="2800" dirty="0"/>
              <a:t>Homem, 60 anos, deu entrada na emergência do HUAP com queixa de “</a:t>
            </a:r>
            <a:r>
              <a:rPr lang="pt-BR" sz="2800" dirty="0">
                <a:highlight>
                  <a:srgbClr val="FFFF00"/>
                </a:highlight>
              </a:rPr>
              <a:t>forte dor no peito</a:t>
            </a:r>
            <a:r>
              <a:rPr lang="pt-BR" sz="2800" dirty="0"/>
              <a:t>”. Recebeu há 6 meses o diagnóstico de angina estável, desde então faz uso regular de aspirina 500 mg/1x ao dia, e de nitrato sublingual quando sintomático com angina </a:t>
            </a:r>
            <a:r>
              <a:rPr lang="pt-BR" sz="2800" dirty="0">
                <a:highlight>
                  <a:srgbClr val="FFFF00"/>
                </a:highlight>
              </a:rPr>
              <a:t>ao realizar esforços</a:t>
            </a:r>
            <a:r>
              <a:rPr lang="pt-BR" sz="2800" dirty="0"/>
              <a:t>, como longas caminhadas. Relata piora da queixa há 3 semanas, com dor precordial retroesternal do tipo </a:t>
            </a:r>
            <a:r>
              <a:rPr lang="pt-BR" sz="2800" dirty="0">
                <a:highlight>
                  <a:srgbClr val="FFFF00"/>
                </a:highlight>
              </a:rPr>
              <a:t>constritiva</a:t>
            </a:r>
            <a:r>
              <a:rPr lang="pt-BR" sz="2800" dirty="0"/>
              <a:t>, em crescendo, com maior intensidade e desencadeada com menor intensidade que o habitual, além de demorar mais </a:t>
            </a:r>
            <a:r>
              <a:rPr lang="pt-BR" sz="2800" dirty="0">
                <a:highlight>
                  <a:srgbClr val="FFFF00"/>
                </a:highlight>
              </a:rPr>
              <a:t>para ceder ao uso de nitrato e repouso</a:t>
            </a:r>
            <a:r>
              <a:rPr lang="pt-BR" sz="2800" dirty="0"/>
              <a:t>. Procurou a emergência devido à dor de forte intensidade, de início ao repouso, com duração maior que 30 minutos, com irradiação para mandíbula, que não cedeu ao uso de nitrato. Nega dispneia, palpitação, náuseas e vômito. Queixa-se que está trabalhando muito na empresa e se estressando com funcionários.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9196E48-E55E-89C7-FB13-335D1FAC832F}"/>
              </a:ext>
            </a:extLst>
          </p:cNvPr>
          <p:cNvSpPr/>
          <p:nvPr/>
        </p:nvSpPr>
        <p:spPr>
          <a:xfrm>
            <a:off x="3581400" y="660400"/>
            <a:ext cx="5105400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DOR TIPO A</a:t>
            </a:r>
          </a:p>
        </p:txBody>
      </p:sp>
    </p:spTree>
    <p:extLst>
      <p:ext uri="{BB962C8B-B14F-4D97-AF65-F5344CB8AC3E}">
        <p14:creationId xmlns:p14="http://schemas.microsoft.com/office/powerpoint/2010/main" val="36645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A54D552-9CF7-56F4-A2E2-8BDD59C3099D}"/>
              </a:ext>
            </a:extLst>
          </p:cNvPr>
          <p:cNvSpPr txBox="1">
            <a:spLocks/>
          </p:cNvSpPr>
          <p:nvPr/>
        </p:nvSpPr>
        <p:spPr>
          <a:xfrm>
            <a:off x="1475740" y="969376"/>
            <a:ext cx="9982200" cy="1475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Lista de Problemas</a:t>
            </a:r>
          </a:p>
        </p:txBody>
      </p:sp>
      <p:graphicFrame>
        <p:nvGraphicFramePr>
          <p:cNvPr id="8" name="Espaço Reservado para Conteúdo 3">
            <a:extLst>
              <a:ext uri="{FF2B5EF4-FFF2-40B4-BE49-F238E27FC236}">
                <a16:creationId xmlns:a16="http://schemas.microsoft.com/office/drawing/2014/main" id="{0FE8FC8B-FC5B-F323-656A-CA986EB29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7419357"/>
              </p:ext>
            </p:extLst>
          </p:nvPr>
        </p:nvGraphicFramePr>
        <p:xfrm>
          <a:off x="1475740" y="2735263"/>
          <a:ext cx="9982200" cy="5844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740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0E505F8-1312-0F19-75FB-3033D168620A}"/>
              </a:ext>
            </a:extLst>
          </p:cNvPr>
          <p:cNvSpPr txBox="1">
            <a:spLocks/>
          </p:cNvSpPr>
          <p:nvPr/>
        </p:nvSpPr>
        <p:spPr>
          <a:xfrm>
            <a:off x="1295400" y="890904"/>
            <a:ext cx="9514658" cy="13213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u="sng" dirty="0"/>
              <a:t>Levar </a:t>
            </a:r>
            <a:r>
              <a:rPr lang="en-US" sz="4000" u="sng" dirty="0" err="1"/>
              <a:t>em</a:t>
            </a:r>
            <a:r>
              <a:rPr lang="en-US" sz="4000" u="sng" dirty="0"/>
              <a:t> </a:t>
            </a:r>
            <a:r>
              <a:rPr lang="en-US" sz="4000" u="sng" dirty="0" err="1"/>
              <a:t>consideração</a:t>
            </a:r>
            <a:r>
              <a:rPr lang="en-US" sz="4000" u="sng" dirty="0"/>
              <a:t> o </a:t>
            </a:r>
            <a:r>
              <a:rPr lang="en-US" sz="4000" u="sng" dirty="0" err="1"/>
              <a:t>cenário</a:t>
            </a:r>
            <a:r>
              <a:rPr lang="en-US" sz="4000" u="sng" dirty="0"/>
              <a:t> </a:t>
            </a:r>
            <a:r>
              <a:rPr lang="en-US" sz="4000" u="sng" dirty="0" err="1"/>
              <a:t>clínico</a:t>
            </a:r>
            <a:endParaRPr lang="en-US" sz="4000" u="sng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0AE512-8DBC-AB6F-4519-01A80D962794}"/>
              </a:ext>
            </a:extLst>
          </p:cNvPr>
          <p:cNvSpPr txBox="1">
            <a:spLocks/>
          </p:cNvSpPr>
          <p:nvPr/>
        </p:nvSpPr>
        <p:spPr>
          <a:xfrm>
            <a:off x="696142" y="3116262"/>
            <a:ext cx="9514658" cy="5232329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F69D56B1-5BB1-9290-DEB9-651EBC7F1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255239"/>
              </p:ext>
            </p:extLst>
          </p:nvPr>
        </p:nvGraphicFramePr>
        <p:xfrm>
          <a:off x="672973" y="2212292"/>
          <a:ext cx="11366627" cy="697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196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0E344DE-09B2-AF5C-2686-A11ACA464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104174"/>
              </p:ext>
            </p:extLst>
          </p:nvPr>
        </p:nvGraphicFramePr>
        <p:xfrm>
          <a:off x="1447799" y="495300"/>
          <a:ext cx="11851109" cy="914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152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BD25447-11D5-904F-F1A4-F9B0E58A1BB0}"/>
              </a:ext>
            </a:extLst>
          </p:cNvPr>
          <p:cNvSpPr txBox="1">
            <a:spLocks/>
          </p:cNvSpPr>
          <p:nvPr/>
        </p:nvSpPr>
        <p:spPr>
          <a:xfrm>
            <a:off x="1701966" y="8001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sng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Diagnóstico</a:t>
            </a:r>
            <a:r>
              <a:rPr kumimoji="0" lang="en-US" sz="4400" b="0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sng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Diferencial</a:t>
            </a:r>
            <a:endParaRPr kumimoji="0" lang="en-US" sz="4400" b="0" i="0" u="sng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0268EDE3-05A0-36AA-447C-2BDF8DDD89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641055"/>
              </p:ext>
            </p:extLst>
          </p:nvPr>
        </p:nvGraphicFramePr>
        <p:xfrm>
          <a:off x="957185" y="2213917"/>
          <a:ext cx="12192000" cy="761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961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C21E61-535B-6F87-DBC1-5951678EF104}"/>
              </a:ext>
            </a:extLst>
          </p:cNvPr>
          <p:cNvSpPr txBox="1">
            <a:spLocks/>
          </p:cNvSpPr>
          <p:nvPr/>
        </p:nvSpPr>
        <p:spPr>
          <a:xfrm>
            <a:off x="1693340" y="1104900"/>
            <a:ext cx="82296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Dissecção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Aórtica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Aguda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chemeClr val="bg1"/>
                </a:solidFill>
                <a:latin typeface="Calibri"/>
              </a:rPr>
              <a:t>Escore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Calibri"/>
              </a:rPr>
              <a:t>Risco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433B726-3648-C79C-6DC3-100D931BD3CB}"/>
              </a:ext>
            </a:extLst>
          </p:cNvPr>
          <p:cNvSpPr txBox="1">
            <a:spLocks/>
          </p:cNvSpPr>
          <p:nvPr/>
        </p:nvSpPr>
        <p:spPr>
          <a:xfrm>
            <a:off x="1701966" y="2880518"/>
            <a:ext cx="10337634" cy="61491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 fontAlgn="base">
              <a:buFont typeface="+mj-lt"/>
              <a:buAutoNum type="arabicPeriod"/>
            </a:pPr>
            <a:r>
              <a:rPr lang="pt-BR" sz="4000" b="0" i="0" dirty="0">
                <a:solidFill>
                  <a:srgbClr val="000000"/>
                </a:solidFill>
                <a:effectLst/>
              </a:rPr>
              <a:t>Presença de condições de risco</a:t>
            </a:r>
          </a:p>
          <a:p>
            <a:pPr marL="971550" lvl="1" indent="-571500" fontAlgn="base"/>
            <a:r>
              <a:rPr lang="pt-BR" sz="3600" b="0" i="0" dirty="0" err="1">
                <a:solidFill>
                  <a:srgbClr val="000000"/>
                </a:solidFill>
                <a:effectLst/>
              </a:rPr>
              <a:t>Marfan</a:t>
            </a:r>
            <a:r>
              <a:rPr lang="pt-BR" sz="3600" b="0" i="0" dirty="0">
                <a:solidFill>
                  <a:srgbClr val="000000"/>
                </a:solidFill>
                <a:effectLst/>
              </a:rPr>
              <a:t>, </a:t>
            </a:r>
            <a:r>
              <a:rPr lang="pt-BR" sz="3600" b="0" i="0" dirty="0" err="1">
                <a:solidFill>
                  <a:srgbClr val="000000"/>
                </a:solidFill>
                <a:effectLst/>
              </a:rPr>
              <a:t>HFam</a:t>
            </a:r>
            <a:r>
              <a:rPr lang="pt-BR" sz="3600" b="0" i="0" dirty="0">
                <a:solidFill>
                  <a:srgbClr val="000000"/>
                </a:solidFill>
                <a:effectLst/>
              </a:rPr>
              <a:t>, doença valvar aorta, aneurisma aorta </a:t>
            </a:r>
          </a:p>
          <a:p>
            <a:pPr marL="457200" indent="-457200" algn="l" rtl="0" fontAlgn="base">
              <a:buFont typeface="+mj-lt"/>
              <a:buAutoNum type="arabicPeriod"/>
            </a:pPr>
            <a:r>
              <a:rPr lang="pt-BR" sz="4000" b="0" i="0" dirty="0">
                <a:solidFill>
                  <a:srgbClr val="000000"/>
                </a:solidFill>
                <a:effectLst/>
              </a:rPr>
              <a:t>Dor típica</a:t>
            </a:r>
          </a:p>
          <a:p>
            <a:pPr marL="971550" lvl="1" indent="-571500" fontAlgn="base"/>
            <a:r>
              <a:rPr lang="pt-BR" sz="3600" b="0" i="0" dirty="0">
                <a:solidFill>
                  <a:srgbClr val="000000"/>
                </a:solidFill>
                <a:effectLst/>
              </a:rPr>
              <a:t>abrupta e/ou intensa e/ou “rasgando” </a:t>
            </a:r>
          </a:p>
          <a:p>
            <a:pPr marL="457200" indent="-457200" algn="l" rtl="0" fontAlgn="base">
              <a:buFont typeface="+mj-lt"/>
              <a:buAutoNum type="arabicPeriod"/>
            </a:pPr>
            <a:r>
              <a:rPr lang="pt-BR" sz="4000" b="0" i="0" dirty="0">
                <a:solidFill>
                  <a:srgbClr val="000000"/>
                </a:solidFill>
                <a:effectLst/>
              </a:rPr>
              <a:t>Alteração exame físico</a:t>
            </a:r>
          </a:p>
          <a:p>
            <a:pPr marL="971550" lvl="1" indent="-571500" fontAlgn="base"/>
            <a:r>
              <a:rPr lang="pt-BR" sz="3600" dirty="0">
                <a:solidFill>
                  <a:srgbClr val="000000"/>
                </a:solidFill>
              </a:rPr>
              <a:t>D</a:t>
            </a:r>
            <a:r>
              <a:rPr lang="pt-BR" sz="3600" b="0" i="0" dirty="0">
                <a:solidFill>
                  <a:srgbClr val="000000"/>
                </a:solidFill>
                <a:effectLst/>
              </a:rPr>
              <a:t>iferença de PA ou pulso entre membros e/ou déficit neurológico focal e/ou sopro </a:t>
            </a:r>
            <a:r>
              <a:rPr lang="pt-BR" sz="3600" b="0" i="0" dirty="0" err="1">
                <a:solidFill>
                  <a:srgbClr val="000000"/>
                </a:solidFill>
                <a:effectLst/>
              </a:rPr>
              <a:t>IAo</a:t>
            </a:r>
            <a:r>
              <a:rPr lang="pt-BR" sz="3600" b="0" i="0" dirty="0">
                <a:solidFill>
                  <a:srgbClr val="000000"/>
                </a:solidFill>
                <a:effectLst/>
              </a:rPr>
              <a:t> e/ou hipotensão/choque 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000" b="0" i="0" u="none" strike="noStrike" kern="1200" cap="none" spc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D-</a:t>
            </a:r>
            <a:r>
              <a:rPr kumimoji="0" lang="en-US" sz="4000" b="0" i="0" u="none" strike="noStrike" kern="1200" cap="none" spc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t>Dímero</a:t>
            </a:r>
            <a:endParaRPr kumimoji="0" lang="en-US" sz="4000" b="0" i="0" u="none" strike="noStrike" kern="1200" cap="none" spc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3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C660948-42F7-3FC5-6C5D-CC9C4B1AA23E}"/>
              </a:ext>
            </a:extLst>
          </p:cNvPr>
          <p:cNvSpPr txBox="1">
            <a:spLocks/>
          </p:cNvSpPr>
          <p:nvPr/>
        </p:nvSpPr>
        <p:spPr>
          <a:xfrm>
            <a:off x="1905000" y="760184"/>
            <a:ext cx="82296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Embolia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Pulmonar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pic>
        <p:nvPicPr>
          <p:cNvPr id="1026" name="Picture 2" descr="figura 1">
            <a:extLst>
              <a:ext uri="{FF2B5EF4-FFF2-40B4-BE49-F238E27FC236}">
                <a16:creationId xmlns:a16="http://schemas.microsoft.com/office/drawing/2014/main" id="{6483A84A-9EF0-A36D-6F6C-4788D578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77" y="2420512"/>
            <a:ext cx="12650836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1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0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6"/>
              <a:ext cx="4571999" cy="3546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6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2918" y="2685275"/>
            <a:ext cx="9737725" cy="5904180"/>
          </a:xfrm>
          <a:prstGeom prst="rect">
            <a:avLst/>
          </a:prstGeom>
        </p:spPr>
        <p:txBody>
          <a:bodyPr vert="horz" wrap="square" lIns="0" tIns="381000" rIns="0" bIns="0" rtlCol="0">
            <a:spAutoFit/>
          </a:bodyPr>
          <a:lstStyle/>
          <a:p>
            <a:pPr marL="12700" marR="5080" indent="338455">
              <a:lnSpc>
                <a:spcPct val="78700"/>
              </a:lnSpc>
              <a:spcBef>
                <a:spcPts val="3000"/>
              </a:spcBef>
            </a:pPr>
            <a:r>
              <a:rPr lang="pt-BR" i="1" spc="-1045" dirty="0"/>
              <a:t>Abordagem ao paciente com dor precordial</a:t>
            </a:r>
            <a:endParaRPr i="1" spc="-985" dirty="0">
              <a:solidFill>
                <a:srgbClr val="000000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293628" y="0"/>
            <a:ext cx="4994910" cy="4936490"/>
            <a:chOff x="13293628" y="0"/>
            <a:chExt cx="4994910" cy="4936490"/>
          </a:xfrm>
        </p:grpSpPr>
        <p:sp>
          <p:nvSpPr>
            <p:cNvPr id="9" name="object 9"/>
            <p:cNvSpPr/>
            <p:nvPr/>
          </p:nvSpPr>
          <p:spPr>
            <a:xfrm>
              <a:off x="13679798" y="0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2" y="0"/>
                  </a:lnTo>
                  <a:lnTo>
                    <a:pt x="4608202" y="4597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3628" y="491890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7650" y="0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3" y="3581400"/>
                  </a:lnTo>
                  <a:lnTo>
                    <a:pt x="2244585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6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69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1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1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5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4" y="1384300"/>
                  </a:lnTo>
                  <a:lnTo>
                    <a:pt x="552946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1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7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7" y="2705100"/>
                  </a:lnTo>
                  <a:lnTo>
                    <a:pt x="1459942" y="2730500"/>
                  </a:lnTo>
                  <a:lnTo>
                    <a:pt x="1492577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0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8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6" y="3670300"/>
                  </a:lnTo>
                  <a:lnTo>
                    <a:pt x="3044203" y="3708400"/>
                  </a:lnTo>
                  <a:lnTo>
                    <a:pt x="3088320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066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0DBF0D79-4BAD-0550-5B34-282E3DC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52700"/>
            <a:ext cx="10569678" cy="65532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80F2C339-1F43-8C25-66DA-AEB621ACB413}"/>
              </a:ext>
            </a:extLst>
          </p:cNvPr>
          <p:cNvSpPr txBox="1">
            <a:spLocks/>
          </p:cNvSpPr>
          <p:nvPr/>
        </p:nvSpPr>
        <p:spPr>
          <a:xfrm>
            <a:off x="1905000" y="760184"/>
            <a:ext cx="82296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Embolia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Pulmonar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59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383C04-03E6-3A98-1337-893DE53B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81300"/>
            <a:ext cx="11691706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E202BC1-4DA4-4DB3-CD38-0DBBAA1D357D}"/>
              </a:ext>
            </a:extLst>
          </p:cNvPr>
          <p:cNvSpPr txBox="1">
            <a:spLocks/>
          </p:cNvSpPr>
          <p:nvPr/>
        </p:nvSpPr>
        <p:spPr>
          <a:xfrm>
            <a:off x="1905000" y="760184"/>
            <a:ext cx="82296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Embolia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Pulmonar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336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63931D3-63DA-9D2B-C9D1-F98A6036B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69" y="2348865"/>
            <a:ext cx="12237982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A707EEC-8581-94F1-BD3C-EA13E44406A8}"/>
              </a:ext>
            </a:extLst>
          </p:cNvPr>
          <p:cNvSpPr txBox="1">
            <a:spLocks/>
          </p:cNvSpPr>
          <p:nvPr/>
        </p:nvSpPr>
        <p:spPr>
          <a:xfrm>
            <a:off x="1905000" y="760184"/>
            <a:ext cx="8229600" cy="114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Síndrome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Coronariana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341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DC5531-3299-5A45-EF67-BA7C8573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0" y="2057559"/>
            <a:ext cx="11120515" cy="61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0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E85B693-97C4-D759-877B-7CA66586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50925"/>
            <a:ext cx="12165758" cy="918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0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480984-C7CC-8FD0-2255-5F95AFED5C64}"/>
              </a:ext>
            </a:extLst>
          </p:cNvPr>
          <p:cNvSpPr txBox="1">
            <a:spLocks/>
          </p:cNvSpPr>
          <p:nvPr/>
        </p:nvSpPr>
        <p:spPr>
          <a:xfrm>
            <a:off x="533400" y="2019300"/>
            <a:ext cx="12496800" cy="7124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BR" sz="2800" dirty="0"/>
              <a:t>Homem, 60 anos, deu entrada na emergência do HUAP com queixa de “</a:t>
            </a:r>
            <a:r>
              <a:rPr lang="pt-BR" sz="2800" dirty="0">
                <a:highlight>
                  <a:srgbClr val="FFFF00"/>
                </a:highlight>
              </a:rPr>
              <a:t>forte dor no peito</a:t>
            </a:r>
            <a:r>
              <a:rPr lang="pt-BR" sz="2800" dirty="0"/>
              <a:t>”. Recebeu há 6 meses o diagnóstico de angina estável, desde então faz uso regular de aspirina 500 mg/1x ao dia, e de nitrato sublingual quando sintomático com angina </a:t>
            </a:r>
            <a:r>
              <a:rPr lang="pt-BR" sz="2800" dirty="0">
                <a:highlight>
                  <a:srgbClr val="FFFF00"/>
                </a:highlight>
              </a:rPr>
              <a:t>ao realizar esforços</a:t>
            </a:r>
            <a:r>
              <a:rPr lang="pt-BR" sz="2800" dirty="0"/>
              <a:t>, como longas caminhadas. Relata piora da queixa há 3 semanas, com dor precordial retroesternal do tipo </a:t>
            </a:r>
            <a:r>
              <a:rPr lang="pt-BR" sz="2800" dirty="0">
                <a:highlight>
                  <a:srgbClr val="FFFF00"/>
                </a:highlight>
              </a:rPr>
              <a:t>constritiva</a:t>
            </a:r>
            <a:r>
              <a:rPr lang="pt-BR" sz="2800" dirty="0"/>
              <a:t>, em crescendo, com maior intensidade e desencadeada com menor intensidade que o habitual, além de demorar mais </a:t>
            </a:r>
            <a:r>
              <a:rPr lang="pt-BR" sz="2800" dirty="0">
                <a:highlight>
                  <a:srgbClr val="FFFF00"/>
                </a:highlight>
              </a:rPr>
              <a:t>para ceder ao uso de nitrato e repouso</a:t>
            </a:r>
            <a:r>
              <a:rPr lang="pt-BR" sz="2800" dirty="0"/>
              <a:t>. Procurou a emergência devido à dor de forte intensidade, de início ao repouso, com duração maior que 30 minutos, com irradiação para mandíbula, que não cedeu ao uso de nitrato. Nega dispneia, palpitação, náuseas e vômito. Queixa-se que está trabalhando muito na empresa e se estressando com funcionários.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9196E48-E55E-89C7-FB13-335D1FAC832F}"/>
              </a:ext>
            </a:extLst>
          </p:cNvPr>
          <p:cNvSpPr/>
          <p:nvPr/>
        </p:nvSpPr>
        <p:spPr>
          <a:xfrm>
            <a:off x="1435018" y="647700"/>
            <a:ext cx="10134600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DOR TIPO A + HAS + DM + </a:t>
            </a:r>
            <a:r>
              <a:rPr lang="pt-BR" sz="4400" dirty="0" err="1"/>
              <a:t>Ex-tabagista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16084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23C025E-BD13-0FFC-5B12-573C09508C94}"/>
              </a:ext>
            </a:extLst>
          </p:cNvPr>
          <p:cNvSpPr txBox="1">
            <a:spLocks/>
          </p:cNvSpPr>
          <p:nvPr/>
        </p:nvSpPr>
        <p:spPr>
          <a:xfrm>
            <a:off x="851215" y="2053033"/>
            <a:ext cx="12013757" cy="65151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pt-BR" sz="2800" dirty="0"/>
              <a:t>PA 142 x 88 mmHg, </a:t>
            </a:r>
            <a:r>
              <a:rPr lang="pt-BR" sz="2800" dirty="0">
                <a:highlight>
                  <a:srgbClr val="FFFF00"/>
                </a:highlight>
              </a:rPr>
              <a:t>FC 90 bpm</a:t>
            </a:r>
            <a:r>
              <a:rPr lang="pt-BR" sz="2800" dirty="0"/>
              <a:t>, FR 18 </a:t>
            </a:r>
            <a:r>
              <a:rPr lang="pt-BR" sz="2800" dirty="0" err="1"/>
              <a:t>irpm</a:t>
            </a:r>
            <a:r>
              <a:rPr lang="pt-BR" sz="2800" dirty="0"/>
              <a:t>, oximetria 98% (ar ambiente), afebril. TEC = 1s.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dirty="0"/>
              <a:t>Paciente em regular estado geral, lúcido, orientado em tempo e espaço, sem alterações da fala e linguagem, cooperativo ao exame. Ativo, com sudorese profusa e sinal de Levine. Apresenta-se hidratado, </a:t>
            </a:r>
            <a:r>
              <a:rPr lang="pt-BR" sz="2800" dirty="0" err="1"/>
              <a:t>normo</a:t>
            </a:r>
            <a:r>
              <a:rPr lang="pt-BR" sz="2800" dirty="0"/>
              <a:t> corado, anictérico e acianótico. 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AR:</a:t>
            </a:r>
            <a:r>
              <a:rPr lang="pt-BR" sz="2800" dirty="0"/>
              <a:t> MVUA, sem ruídos adventícios.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ACV: </a:t>
            </a:r>
            <a:r>
              <a:rPr lang="pt-BR" sz="2800" dirty="0"/>
              <a:t>RCR, bulhas </a:t>
            </a:r>
            <a:r>
              <a:rPr lang="pt-BR" sz="2800" dirty="0" err="1"/>
              <a:t>normofonéticas</a:t>
            </a:r>
            <a:r>
              <a:rPr lang="pt-BR" sz="2800" dirty="0"/>
              <a:t>. Presença de </a:t>
            </a:r>
            <a:r>
              <a:rPr lang="pt-BR" sz="2800" dirty="0">
                <a:highlight>
                  <a:srgbClr val="FFFF00"/>
                </a:highlight>
              </a:rPr>
              <a:t>B4</a:t>
            </a:r>
            <a:r>
              <a:rPr lang="pt-BR" sz="2800" dirty="0"/>
              <a:t>. Ausência de sopros.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ABD:</a:t>
            </a:r>
            <a:r>
              <a:rPr lang="pt-BR" sz="2800" dirty="0"/>
              <a:t> atípico. Ruídos hidroaéreos presentes e de frequência fisiológica. Timpânico à percussão. Ausência de resistência, dor, massas ou </a:t>
            </a:r>
            <a:r>
              <a:rPr lang="pt-BR" sz="2800" dirty="0" err="1"/>
              <a:t>visceromegalias</a:t>
            </a:r>
            <a:r>
              <a:rPr lang="pt-BR" sz="2800" dirty="0"/>
              <a:t> à palpação.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pt-BR" sz="2800" b="1" dirty="0"/>
              <a:t>MMII:</a:t>
            </a:r>
            <a:r>
              <a:rPr lang="pt-BR" sz="2800" dirty="0"/>
              <a:t> Panturrilhas livres. Pulsos normais.</a:t>
            </a:r>
          </a:p>
        </p:txBody>
      </p:sp>
    </p:spTree>
    <p:extLst>
      <p:ext uri="{BB962C8B-B14F-4D97-AF65-F5344CB8AC3E}">
        <p14:creationId xmlns:p14="http://schemas.microsoft.com/office/powerpoint/2010/main" val="1429003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BB0936C-B97F-413C-9DC3-BCA8D6D00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215006"/>
              </p:ext>
            </p:extLst>
          </p:nvPr>
        </p:nvGraphicFramePr>
        <p:xfrm>
          <a:off x="957185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55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5216AAB-7FAF-2FC8-941F-60E9774A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2595" y="2258106"/>
            <a:ext cx="10595860" cy="577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53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9809E6F-928C-601E-A329-863B4A48B89F}"/>
              </a:ext>
            </a:extLst>
          </p:cNvPr>
          <p:cNvGraphicFramePr/>
          <p:nvPr/>
        </p:nvGraphicFramePr>
        <p:xfrm>
          <a:off x="672973" y="958461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9597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DE89AA5-D466-54D8-312F-DCE2E1518C76}"/>
              </a:ext>
            </a:extLst>
          </p:cNvPr>
          <p:cNvSpPr txBox="1">
            <a:spLocks/>
          </p:cNvSpPr>
          <p:nvPr/>
        </p:nvSpPr>
        <p:spPr>
          <a:xfrm>
            <a:off x="1295400" y="1330970"/>
            <a:ext cx="10058400" cy="2126332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err="1">
                <a:latin typeface="Brush Script MT" pitchFamily="66" charset="0"/>
              </a:rPr>
              <a:t>Você</a:t>
            </a:r>
            <a:r>
              <a:rPr lang="en-US" sz="6000" dirty="0">
                <a:latin typeface="Brush Script MT" pitchFamily="66" charset="0"/>
              </a:rPr>
              <a:t> </a:t>
            </a:r>
            <a:r>
              <a:rPr lang="en-US" sz="6000" dirty="0" err="1">
                <a:latin typeface="Brush Script MT" pitchFamily="66" charset="0"/>
              </a:rPr>
              <a:t>está</a:t>
            </a:r>
            <a:r>
              <a:rPr lang="en-US" sz="6000" dirty="0">
                <a:latin typeface="Brush Script MT" pitchFamily="66" charset="0"/>
              </a:rPr>
              <a:t> de </a:t>
            </a:r>
            <a:r>
              <a:rPr lang="en-US" sz="6000" dirty="0" err="1">
                <a:latin typeface="Brush Script MT" pitchFamily="66" charset="0"/>
              </a:rPr>
              <a:t>plantão</a:t>
            </a:r>
            <a:r>
              <a:rPr lang="en-US" sz="6000" dirty="0">
                <a:latin typeface="Brush Script MT" pitchFamily="66" charset="0"/>
              </a:rPr>
              <a:t> e</a:t>
            </a:r>
          </a:p>
          <a:p>
            <a:pPr algn="ctr"/>
            <a:r>
              <a:rPr lang="en-US" sz="6000" dirty="0">
                <a:latin typeface="Brush Script MT" pitchFamily="66" charset="0"/>
              </a:rPr>
              <a:t>um </a:t>
            </a:r>
            <a:r>
              <a:rPr lang="en-US" sz="6000" dirty="0" err="1">
                <a:latin typeface="Brush Script MT" pitchFamily="66" charset="0"/>
              </a:rPr>
              <a:t>paciente</a:t>
            </a:r>
            <a:r>
              <a:rPr lang="en-US" sz="6000" dirty="0">
                <a:latin typeface="Brush Script MT" pitchFamily="66" charset="0"/>
              </a:rPr>
              <a:t> </a:t>
            </a:r>
            <a:r>
              <a:rPr lang="en-US" sz="6000" dirty="0" err="1">
                <a:latin typeface="Brush Script MT" pitchFamily="66" charset="0"/>
              </a:rPr>
              <a:t>chega</a:t>
            </a:r>
            <a:r>
              <a:rPr lang="en-US" sz="6000" dirty="0">
                <a:latin typeface="Brush Script MT" pitchFamily="66" charset="0"/>
              </a:rPr>
              <a:t> com </a:t>
            </a:r>
            <a:r>
              <a:rPr lang="en-US" sz="6000" dirty="0" err="1">
                <a:latin typeface="Brush Script MT" pitchFamily="66" charset="0"/>
              </a:rPr>
              <a:t>dor</a:t>
            </a:r>
            <a:r>
              <a:rPr lang="en-US" sz="6000" dirty="0">
                <a:latin typeface="Brush Script MT" pitchFamily="66" charset="0"/>
              </a:rPr>
              <a:t> no </a:t>
            </a:r>
            <a:r>
              <a:rPr lang="en-US" sz="6000" dirty="0" err="1">
                <a:latin typeface="Brush Script MT" pitchFamily="66" charset="0"/>
              </a:rPr>
              <a:t>peito</a:t>
            </a:r>
            <a:r>
              <a:rPr lang="en-US" sz="6000" dirty="0">
                <a:latin typeface="Brush Script MT" pitchFamily="66" charset="0"/>
              </a:rPr>
              <a:t> …</a:t>
            </a:r>
          </a:p>
        </p:txBody>
      </p:sp>
      <p:pic>
        <p:nvPicPr>
          <p:cNvPr id="8" name="Picture 2" descr="http://semioufam.files.wordpress.com/2009/09/angina.jpg">
            <a:extLst>
              <a:ext uri="{FF2B5EF4-FFF2-40B4-BE49-F238E27FC236}">
                <a16:creationId xmlns:a16="http://schemas.microsoft.com/office/drawing/2014/main" id="{6C900465-CA90-F379-EE06-CEE68D05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068" y="3903073"/>
            <a:ext cx="5636932" cy="51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Espaço Reservado para Conteúdo 5">
            <a:extLst>
              <a:ext uri="{FF2B5EF4-FFF2-40B4-BE49-F238E27FC236}">
                <a16:creationId xmlns:a16="http://schemas.microsoft.com/office/drawing/2014/main" id="{49F2890C-A979-603A-48AA-9591015FCC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685566"/>
              </p:ext>
            </p:extLst>
          </p:nvPr>
        </p:nvGraphicFramePr>
        <p:xfrm>
          <a:off x="666430" y="2184119"/>
          <a:ext cx="11770021" cy="628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914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7FFA18F-F919-DCA3-102E-7AEC3E4E955A}"/>
              </a:ext>
            </a:extLst>
          </p:cNvPr>
          <p:cNvSpPr txBox="1">
            <a:spLocks/>
          </p:cNvSpPr>
          <p:nvPr/>
        </p:nvSpPr>
        <p:spPr>
          <a:xfrm>
            <a:off x="889958" y="1524434"/>
            <a:ext cx="8229600" cy="756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AAS 200 mg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mastigatório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Oxigênio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 &lt; 94%)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Controle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morfina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nitrato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4400" dirty="0" err="1">
                <a:solidFill>
                  <a:sysClr val="windowText" lastClr="000000"/>
                </a:solidFill>
                <a:latin typeface="Calibri"/>
              </a:rPr>
              <a:t>Controle</a:t>
            </a:r>
            <a:r>
              <a:rPr lang="en-US" sz="4400" dirty="0">
                <a:solidFill>
                  <a:sysClr val="windowText" lastClr="000000"/>
                </a:solidFill>
                <a:latin typeface="Calibri"/>
              </a:rPr>
              <a:t> PA e FC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Heparina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plena</a:t>
            </a:r>
          </a:p>
          <a:p>
            <a:pPr marL="914400" lvl="1" indent="-514350">
              <a:lnSpc>
                <a:spcPct val="150000"/>
              </a:lnSpc>
            </a:pPr>
            <a:r>
              <a:rPr lang="en-US" sz="4000" dirty="0" err="1">
                <a:solidFill>
                  <a:sysClr val="windowText" lastClr="000000"/>
                </a:solidFill>
                <a:latin typeface="Calibri"/>
              </a:rPr>
              <a:t>Apenas</a:t>
            </a:r>
            <a:r>
              <a:rPr lang="en-US" sz="4000" dirty="0">
                <a:solidFill>
                  <a:sysClr val="windowText" lastClr="000000"/>
                </a:solidFill>
                <a:latin typeface="Calibri"/>
              </a:rPr>
              <a:t> se </a:t>
            </a:r>
            <a:r>
              <a:rPr lang="en-US" sz="4000" dirty="0" err="1">
                <a:solidFill>
                  <a:sysClr val="windowText" lastClr="000000"/>
                </a:solidFill>
                <a:latin typeface="Calibri"/>
              </a:rPr>
              <a:t>não</a:t>
            </a:r>
            <a:r>
              <a:rPr lang="en-US" sz="4000" dirty="0">
                <a:solidFill>
                  <a:sysClr val="windowText" lastClr="000000"/>
                </a:solidFill>
                <a:latin typeface="Calibri"/>
              </a:rPr>
              <a:t> for para CAT </a:t>
            </a:r>
            <a:r>
              <a:rPr lang="en-US" sz="4000" dirty="0" err="1">
                <a:solidFill>
                  <a:sysClr val="windowText" lastClr="000000"/>
                </a:solidFill>
                <a:latin typeface="Calibri"/>
              </a:rPr>
              <a:t>em</a:t>
            </a:r>
            <a:r>
              <a:rPr lang="en-US" sz="4000" dirty="0">
                <a:solidFill>
                  <a:sysClr val="windowText" lastClr="000000"/>
                </a:solidFill>
                <a:latin typeface="Calibri"/>
              </a:rPr>
              <a:t> 12h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62C03F-DFA3-7E76-33E1-416A27327A8A}"/>
              </a:ext>
            </a:extLst>
          </p:cNvPr>
          <p:cNvSpPr/>
          <p:nvPr/>
        </p:nvSpPr>
        <p:spPr>
          <a:xfrm>
            <a:off x="8686800" y="3167736"/>
            <a:ext cx="3297906" cy="2574848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Cuidado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com: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PAS &lt; 90 mmHg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IAM p. inferior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IAM VD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Uso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sildenafila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6782DFB-FBA7-1EE3-4D6B-235468025C97}"/>
              </a:ext>
            </a:extLst>
          </p:cNvPr>
          <p:cNvSpPr/>
          <p:nvPr/>
        </p:nvSpPr>
        <p:spPr>
          <a:xfrm>
            <a:off x="7715402" y="2000444"/>
            <a:ext cx="2808312" cy="432048"/>
          </a:xfrm>
          <a:prstGeom prst="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Cuidado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alergia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50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C76A906-6DE8-D4C8-1302-361842667822}"/>
              </a:ext>
            </a:extLst>
          </p:cNvPr>
          <p:cNvSpPr txBox="1">
            <a:spLocks/>
          </p:cNvSpPr>
          <p:nvPr/>
        </p:nvSpPr>
        <p:spPr>
          <a:xfrm>
            <a:off x="2819400" y="571500"/>
            <a:ext cx="8229600" cy="2514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ECG</a:t>
            </a:r>
          </a:p>
          <a:p>
            <a:pPr marL="0" marR="0" lvl="0" indent="0" algn="ctr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j-ea"/>
                <a:cs typeface="+mj-cs"/>
              </a:rPr>
              <a:t>SEGMENTO ST = DIVISOR ÁGUAS</a:t>
            </a:r>
          </a:p>
        </p:txBody>
      </p:sp>
      <p:pic>
        <p:nvPicPr>
          <p:cNvPr id="10" name="Imagem 6" descr="Divisor águas 1.jpg">
            <a:extLst>
              <a:ext uri="{FF2B5EF4-FFF2-40B4-BE49-F238E27FC236}">
                <a16:creationId xmlns:a16="http://schemas.microsoft.com/office/drawing/2014/main" id="{15EB20AE-61D6-BF1F-F4B9-1FC7BF3A2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264" y="3467100"/>
            <a:ext cx="678475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Espaço Reservado para Conteúdo 4">
            <a:extLst>
              <a:ext uri="{FF2B5EF4-FFF2-40B4-BE49-F238E27FC236}">
                <a16:creationId xmlns:a16="http://schemas.microsoft.com/office/drawing/2014/main" id="{716DA7F2-5F6C-EDBD-A588-D8BB8ADC0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50981"/>
              </p:ext>
            </p:extLst>
          </p:nvPr>
        </p:nvGraphicFramePr>
        <p:xfrm>
          <a:off x="3071841" y="5791809"/>
          <a:ext cx="8229600" cy="550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7273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Espaço Reservado para Conteúdo 4">
            <a:extLst>
              <a:ext uri="{FF2B5EF4-FFF2-40B4-BE49-F238E27FC236}">
                <a16:creationId xmlns:a16="http://schemas.microsoft.com/office/drawing/2014/main" id="{A5ACC50C-0E1D-46C9-AE1F-D841CB878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315381"/>
              </p:ext>
            </p:extLst>
          </p:nvPr>
        </p:nvGraphicFramePr>
        <p:xfrm>
          <a:off x="1582486" y="1364080"/>
          <a:ext cx="10210800" cy="7189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3118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49C42BF-04B6-170F-8319-0D9310AA2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906581"/>
              </p:ext>
            </p:extLst>
          </p:nvPr>
        </p:nvGraphicFramePr>
        <p:xfrm>
          <a:off x="722129" y="1542306"/>
          <a:ext cx="11687669" cy="720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702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755566E-76F4-9C96-B451-918522213241}"/>
              </a:ext>
            </a:extLst>
          </p:cNvPr>
          <p:cNvSpPr txBox="1">
            <a:spLocks/>
          </p:cNvSpPr>
          <p:nvPr/>
        </p:nvSpPr>
        <p:spPr>
          <a:xfrm>
            <a:off x="2406047" y="4953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ECG 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Coronária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no Supra-ST</a:t>
            </a:r>
          </a:p>
        </p:txBody>
      </p:sp>
      <p:graphicFrame>
        <p:nvGraphicFramePr>
          <p:cNvPr id="10" name="Espaço Reservado para Conteúdo 3">
            <a:extLst>
              <a:ext uri="{FF2B5EF4-FFF2-40B4-BE49-F238E27FC236}">
                <a16:creationId xmlns:a16="http://schemas.microsoft.com/office/drawing/2014/main" id="{954DBB00-0C1A-4199-5765-F83B7B55D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3502867"/>
              </p:ext>
            </p:extLst>
          </p:nvPr>
        </p:nvGraphicFramePr>
        <p:xfrm>
          <a:off x="805847" y="2095500"/>
          <a:ext cx="11430000" cy="697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599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8193ABC-8897-0584-11FB-8E31286F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6" y="3967642"/>
            <a:ext cx="15173608" cy="352654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C455B22-4663-A8D1-984A-69B8846D1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47700"/>
            <a:ext cx="4454821" cy="30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3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6E833E7-FBF7-0C3D-D0B0-2AB9F01B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28000"/>
            <a:ext cx="9455798" cy="78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4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9C4370-5954-85F9-940F-D763FFC2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84493"/>
            <a:ext cx="14169086" cy="50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0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BC98DF2-7677-7369-0FF6-33C51529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2" y="296236"/>
            <a:ext cx="13555812" cy="884911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23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0E344DE-09B2-AF5C-2686-A11ACA464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482538"/>
              </p:ext>
            </p:extLst>
          </p:nvPr>
        </p:nvGraphicFramePr>
        <p:xfrm>
          <a:off x="1447800" y="1104900"/>
          <a:ext cx="10515600" cy="815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2040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Espaço Reservado para Conteúdo 4">
            <a:extLst>
              <a:ext uri="{FF2B5EF4-FFF2-40B4-BE49-F238E27FC236}">
                <a16:creationId xmlns:a16="http://schemas.microsoft.com/office/drawing/2014/main" id="{0617614C-F3E0-9247-5E39-E7F80F52F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313517"/>
              </p:ext>
            </p:extLst>
          </p:nvPr>
        </p:nvGraphicFramePr>
        <p:xfrm>
          <a:off x="1447800" y="2748369"/>
          <a:ext cx="10337634" cy="6964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6561D7D0-8F0D-4B1F-0F7A-EF5DC4E46EDA}"/>
              </a:ext>
            </a:extLst>
          </p:cNvPr>
          <p:cNvSpPr txBox="1">
            <a:spLocks/>
          </p:cNvSpPr>
          <p:nvPr/>
        </p:nvSpPr>
        <p:spPr>
          <a:xfrm>
            <a:off x="2209800" y="1073468"/>
            <a:ext cx="8229600" cy="1143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 SupraST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827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FDC2DBD-06B7-4057-EECD-41468DAD2FF2}"/>
              </a:ext>
            </a:extLst>
          </p:cNvPr>
          <p:cNvSpPr txBox="1">
            <a:spLocks/>
          </p:cNvSpPr>
          <p:nvPr/>
        </p:nvSpPr>
        <p:spPr>
          <a:xfrm>
            <a:off x="2814468" y="2312113"/>
            <a:ext cx="8229600" cy="1143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Critério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Trombolítico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A25E323-5A29-C7C5-410E-5ADAEFB0B098}"/>
              </a:ext>
            </a:extLst>
          </p:cNvPr>
          <p:cNvSpPr txBox="1">
            <a:spLocks/>
          </p:cNvSpPr>
          <p:nvPr/>
        </p:nvSpPr>
        <p:spPr>
          <a:xfrm>
            <a:off x="2743200" y="383916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Presença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SUPRA-ST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Avaliar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tempo do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início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dos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sintomas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&lt; 12 horas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BRE novo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SupraST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&gt; 1 mm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derivações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mesma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parede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(“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contíguas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07743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3CF9CB8-C96F-77F5-6CCE-DBD545F9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1" y="1859984"/>
            <a:ext cx="16989057" cy="60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75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AutoShape 38">
            <a:extLst>
              <a:ext uri="{FF2B5EF4-FFF2-40B4-BE49-F238E27FC236}">
                <a16:creationId xmlns:a16="http://schemas.microsoft.com/office/drawing/2014/main" id="{253E84BD-3D4B-F213-13EE-B32A69392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2148180"/>
            <a:ext cx="6081912" cy="443293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83077" tIns="43200" rIns="83077" bIns="43200"/>
          <a:lstStyle/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u="sng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Muito Alto risco 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(Paciente instável)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 Angina refratária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 Instabilidade hemodinâmica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 Congestão pulmonar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 Arritmia ventricular complexa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 Complicações mecânicas de IAM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FFFFFF"/>
                </a:solidFill>
                <a:latin typeface="Candara" pitchFamily="34" charset="0"/>
                <a:cs typeface="Calibri"/>
                <a:sym typeface="Calibri"/>
              </a:rPr>
              <a:t>Supra ST dinâmico / transitório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  <a:p>
            <a:pPr algn="l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7" name="AutoShape 32">
            <a:extLst>
              <a:ext uri="{FF2B5EF4-FFF2-40B4-BE49-F238E27FC236}">
                <a16:creationId xmlns:a16="http://schemas.microsoft.com/office/drawing/2014/main" id="{D63FF60F-4220-09E5-F689-75C03596F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000" y="2148180"/>
            <a:ext cx="5572760" cy="443293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83077" tIns="43200" rIns="83077" bIns="43200"/>
          <a:lstStyle/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u="sng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Alto risco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Elevação de </a:t>
            </a:r>
            <a:r>
              <a:rPr lang="pt-BR" altLang="pt-BR" sz="2800" b="1" dirty="0" err="1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Troponina</a:t>
            </a: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compatível com infarto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Alteração dinâmica segmento ST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Grace &gt;140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l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</p:txBody>
      </p:sp>
      <p:sp>
        <p:nvSpPr>
          <p:cNvPr id="18" name="AutoShape 34">
            <a:extLst>
              <a:ext uri="{FF2B5EF4-FFF2-40B4-BE49-F238E27FC236}">
                <a16:creationId xmlns:a16="http://schemas.microsoft.com/office/drawing/2014/main" id="{CDA4D202-3F03-77E8-D843-F697292F7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782" y="6863630"/>
            <a:ext cx="6044531" cy="3124039"/>
          </a:xfrm>
          <a:prstGeom prst="roundRect">
            <a:avLst>
              <a:gd name="adj" fmla="val 16667"/>
            </a:avLst>
          </a:prstGeom>
          <a:solidFill>
            <a:srgbClr val="59F03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83077" tIns="43200" rIns="83077" bIns="43200"/>
          <a:lstStyle/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u="sng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Risco Intermediário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 DM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RVM pregressa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</a:t>
            </a:r>
            <a:r>
              <a:rPr lang="pt-BR" altLang="pt-BR" sz="2800" dirty="0" err="1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Stent</a:t>
            </a: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</a:t>
            </a:r>
            <a:r>
              <a:rPr lang="pt-BR" altLang="pt-BR" sz="2800" dirty="0" err="1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pregressso</a:t>
            </a: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Angina </a:t>
            </a:r>
            <a:r>
              <a:rPr lang="pt-BR" altLang="pt-BR" sz="2800" dirty="0" err="1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pós-IAM</a:t>
            </a: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(TROPO NEGATIVA)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u="sng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u="sng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l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9F9CB6CA-B347-E799-3B49-9C9285C06314}"/>
              </a:ext>
            </a:extLst>
          </p:cNvPr>
          <p:cNvSpPr txBox="1">
            <a:spLocks/>
          </p:cNvSpPr>
          <p:nvPr/>
        </p:nvSpPr>
        <p:spPr>
          <a:xfrm>
            <a:off x="2971800" y="761974"/>
            <a:ext cx="8229600" cy="1143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SupraST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utoShape 34">
            <a:extLst>
              <a:ext uri="{FF2B5EF4-FFF2-40B4-BE49-F238E27FC236}">
                <a16:creationId xmlns:a16="http://schemas.microsoft.com/office/drawing/2014/main" id="{06D110A1-B5B0-1440-A954-FCFE0738B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001" y="6824321"/>
            <a:ext cx="5572760" cy="3124039"/>
          </a:xfrm>
          <a:prstGeom prst="roundRect">
            <a:avLst>
              <a:gd name="adj" fmla="val 16667"/>
            </a:avLst>
          </a:prstGeom>
          <a:solidFill>
            <a:srgbClr val="59F030"/>
          </a:solidFill>
          <a:ln w="9360" cap="sq">
            <a:solidFill>
              <a:srgbClr val="000000"/>
            </a:solidFill>
            <a:miter lim="800000"/>
            <a:headEnd/>
            <a:tailEnd/>
          </a:ln>
        </p:spPr>
        <p:txBody>
          <a:bodyPr lIns="83077" tIns="43200" rIns="83077" bIns="43200"/>
          <a:lstStyle/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u="sng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Risco Intermediário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DRC - </a:t>
            </a:r>
            <a:r>
              <a:rPr lang="pt-BR" altLang="pt-BR" sz="2800" dirty="0" err="1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ClCr</a:t>
            </a: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&lt; 60 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 ICC - FE &lt;40%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Grace &gt; 109 e &lt; 140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buChar char="•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r>
              <a:rPr lang="pt-BR" altLang="pt-BR" sz="2800" b="1" dirty="0">
                <a:solidFill>
                  <a:srgbClr val="000000"/>
                </a:solidFill>
                <a:latin typeface="Candara" pitchFamily="34" charset="0"/>
                <a:cs typeface="Calibri"/>
                <a:sym typeface="Calibri"/>
              </a:rPr>
              <a:t>(TROPO NEGATIVA)</a:t>
            </a: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u="sng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b="1" u="sng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ctr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  <a:p>
            <a:pPr algn="l" defTabSz="414715" rtl="0" fontAlgn="base" hangingPunct="0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13249" algn="l"/>
                <a:tab pos="827963" algn="l"/>
                <a:tab pos="1242677" algn="l"/>
                <a:tab pos="1657392" algn="l"/>
                <a:tab pos="2072106" algn="l"/>
                <a:tab pos="2486820" algn="l"/>
                <a:tab pos="2901534" algn="l"/>
                <a:tab pos="3316249" algn="l"/>
                <a:tab pos="3730963" algn="l"/>
                <a:tab pos="4145677" algn="l"/>
                <a:tab pos="4560391" algn="l"/>
                <a:tab pos="4975106" algn="l"/>
                <a:tab pos="5389819" algn="l"/>
                <a:tab pos="5804534" algn="l"/>
                <a:tab pos="6219248" algn="l"/>
                <a:tab pos="6633962" algn="l"/>
                <a:tab pos="7048676" algn="l"/>
                <a:tab pos="7463391" algn="l"/>
                <a:tab pos="7878105" algn="l"/>
                <a:tab pos="8292819" algn="l"/>
              </a:tabLst>
            </a:pPr>
            <a:endParaRPr lang="pt-BR" altLang="pt-BR" sz="2800" dirty="0">
              <a:solidFill>
                <a:srgbClr val="000000"/>
              </a:solidFill>
              <a:latin typeface="Candara" pitchFamily="34" charset="0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56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D1D418-9558-0B05-72B4-DC3CF38D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26072"/>
            <a:ext cx="14183956" cy="52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3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Espaço Reservado para Conteúdo 3">
            <a:extLst>
              <a:ext uri="{FF2B5EF4-FFF2-40B4-BE49-F238E27FC236}">
                <a16:creationId xmlns:a16="http://schemas.microsoft.com/office/drawing/2014/main" id="{534D3F9C-B8B6-5836-90DD-FA2247FD65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861926"/>
              </p:ext>
            </p:extLst>
          </p:nvPr>
        </p:nvGraphicFramePr>
        <p:xfrm>
          <a:off x="1618385" y="647700"/>
          <a:ext cx="10949541" cy="899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173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53620" y="0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2C94091-81F7-AC7F-8629-753FCED8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725634"/>
              </p:ext>
            </p:extLst>
          </p:nvPr>
        </p:nvGraphicFramePr>
        <p:xfrm>
          <a:off x="1981200" y="1460500"/>
          <a:ext cx="9601200" cy="726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F8C8A60F-92B0-922C-FB19-C52323686C9D}"/>
              </a:ext>
            </a:extLst>
          </p:cNvPr>
          <p:cNvSpPr txBox="1">
            <a:spLocks/>
          </p:cNvSpPr>
          <p:nvPr/>
        </p:nvSpPr>
        <p:spPr>
          <a:xfrm>
            <a:off x="2667000" y="495300"/>
            <a:ext cx="8229600" cy="1143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que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fazer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0366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1540270-2E00-B82D-E629-48BCE3BAF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447043"/>
              </p:ext>
            </p:extLst>
          </p:nvPr>
        </p:nvGraphicFramePr>
        <p:xfrm>
          <a:off x="35221" y="416547"/>
          <a:ext cx="13439256" cy="940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481E1B5E-ABB1-CE67-ADD6-2F69CC391911}"/>
              </a:ext>
            </a:extLst>
          </p:cNvPr>
          <p:cNvSpPr txBox="1"/>
          <p:nvPr/>
        </p:nvSpPr>
        <p:spPr>
          <a:xfrm>
            <a:off x="609600" y="571500"/>
            <a:ext cx="320040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Como definir tempo e tipo de DAPT?</a:t>
            </a:r>
          </a:p>
        </p:txBody>
      </p:sp>
    </p:spTree>
    <p:extLst>
      <p:ext uri="{BB962C8B-B14F-4D97-AF65-F5344CB8AC3E}">
        <p14:creationId xmlns:p14="http://schemas.microsoft.com/office/powerpoint/2010/main" val="3195109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B4C393-62D3-FB71-7E25-9E738ED1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4569"/>
            <a:ext cx="16611600" cy="74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65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5DC9EE54-5ECC-D143-6490-D91E65C6B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9523154"/>
              </p:ext>
            </p:extLst>
          </p:nvPr>
        </p:nvGraphicFramePr>
        <p:xfrm>
          <a:off x="672973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620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nhuma descrição de foto disponível.">
            <a:extLst>
              <a:ext uri="{FF2B5EF4-FFF2-40B4-BE49-F238E27FC236}">
                <a16:creationId xmlns:a16="http://schemas.microsoft.com/office/drawing/2014/main" id="{0C481D48-F3FA-0FD4-8D32-89AC614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56872"/>
            <a:ext cx="12235753" cy="89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372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B5195B7-D09E-9D44-D21F-0FC545EE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89" y="1147645"/>
            <a:ext cx="17193821" cy="657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38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FD1DCE4-79BC-B98C-7D43-FE07BB502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671550"/>
              </p:ext>
            </p:extLst>
          </p:nvPr>
        </p:nvGraphicFramePr>
        <p:xfrm>
          <a:off x="957185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4361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61" y="1"/>
              <a:ext cx="17556936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84985" y="6740495"/>
              <a:ext cx="4571999" cy="3546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4" y="188047"/>
              <a:ext cx="2308280" cy="1927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0886" y="8174402"/>
              <a:ext cx="2308175" cy="19278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79796" y="1"/>
              <a:ext cx="4608830" cy="4597400"/>
            </a:xfrm>
            <a:custGeom>
              <a:avLst/>
              <a:gdLst/>
              <a:ahLst/>
              <a:cxnLst/>
              <a:rect l="l" t="t" r="r" b="b"/>
              <a:pathLst>
                <a:path w="4608830" h="4597400">
                  <a:moveTo>
                    <a:pt x="0" y="0"/>
                  </a:moveTo>
                  <a:lnTo>
                    <a:pt x="4608203" y="0"/>
                  </a:lnTo>
                  <a:lnTo>
                    <a:pt x="4608203" y="4597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E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3628" y="491892"/>
              <a:ext cx="4445000" cy="4445000"/>
            </a:xfrm>
            <a:custGeom>
              <a:avLst/>
              <a:gdLst/>
              <a:ahLst/>
              <a:cxnLst/>
              <a:rect l="l" t="t" r="r" b="b"/>
              <a:pathLst>
                <a:path w="4445000" h="4445000">
                  <a:moveTo>
                    <a:pt x="4444426" y="4444426"/>
                  </a:moveTo>
                  <a:lnTo>
                    <a:pt x="4251334" y="4440328"/>
                  </a:lnTo>
                  <a:lnTo>
                    <a:pt x="4060373" y="4428144"/>
                  </a:lnTo>
                  <a:lnTo>
                    <a:pt x="3871707" y="4408040"/>
                  </a:lnTo>
                  <a:lnTo>
                    <a:pt x="3685501" y="4380180"/>
                  </a:lnTo>
                  <a:lnTo>
                    <a:pt x="3501922" y="4344732"/>
                  </a:lnTo>
                  <a:lnTo>
                    <a:pt x="3321135" y="4301859"/>
                  </a:lnTo>
                  <a:lnTo>
                    <a:pt x="3143306" y="4251727"/>
                  </a:lnTo>
                  <a:lnTo>
                    <a:pt x="2968598" y="4194503"/>
                  </a:lnTo>
                  <a:lnTo>
                    <a:pt x="2797179" y="4130350"/>
                  </a:lnTo>
                  <a:lnTo>
                    <a:pt x="2587781" y="4040669"/>
                  </a:lnTo>
                  <a:lnTo>
                    <a:pt x="2384103" y="3940746"/>
                  </a:lnTo>
                  <a:lnTo>
                    <a:pt x="2186466" y="3830902"/>
                  </a:lnTo>
                  <a:lnTo>
                    <a:pt x="1995196" y="3711462"/>
                  </a:lnTo>
                  <a:lnTo>
                    <a:pt x="1810614" y="3582748"/>
                  </a:lnTo>
                  <a:lnTo>
                    <a:pt x="1633043" y="3445083"/>
                  </a:lnTo>
                  <a:lnTo>
                    <a:pt x="1462808" y="3298791"/>
                  </a:lnTo>
                  <a:lnTo>
                    <a:pt x="1300231" y="3144195"/>
                  </a:lnTo>
                  <a:lnTo>
                    <a:pt x="1145634" y="2981617"/>
                  </a:lnTo>
                  <a:lnTo>
                    <a:pt x="999342" y="2811382"/>
                  </a:lnTo>
                  <a:lnTo>
                    <a:pt x="861678" y="2633812"/>
                  </a:lnTo>
                  <a:lnTo>
                    <a:pt x="732964" y="2449230"/>
                  </a:lnTo>
                  <a:lnTo>
                    <a:pt x="613523" y="2257959"/>
                  </a:lnTo>
                  <a:lnTo>
                    <a:pt x="503680" y="2060323"/>
                  </a:lnTo>
                  <a:lnTo>
                    <a:pt x="403756" y="1856644"/>
                  </a:lnTo>
                  <a:lnTo>
                    <a:pt x="314075" y="1647246"/>
                  </a:lnTo>
                  <a:lnTo>
                    <a:pt x="249923" y="1475827"/>
                  </a:lnTo>
                  <a:lnTo>
                    <a:pt x="192698" y="1301120"/>
                  </a:lnTo>
                  <a:lnTo>
                    <a:pt x="142567" y="1123290"/>
                  </a:lnTo>
                  <a:lnTo>
                    <a:pt x="99694" y="942503"/>
                  </a:lnTo>
                  <a:lnTo>
                    <a:pt x="64245" y="758924"/>
                  </a:lnTo>
                  <a:lnTo>
                    <a:pt x="36386" y="572719"/>
                  </a:lnTo>
                  <a:lnTo>
                    <a:pt x="16281" y="384053"/>
                  </a:lnTo>
                  <a:lnTo>
                    <a:pt x="4098" y="193091"/>
                  </a:lnTo>
                  <a:lnTo>
                    <a:pt x="0" y="0"/>
                  </a:lnTo>
                  <a:lnTo>
                    <a:pt x="4444426" y="0"/>
                  </a:lnTo>
                  <a:lnTo>
                    <a:pt x="4444426" y="4444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097649" y="1"/>
              <a:ext cx="4190365" cy="4127500"/>
            </a:xfrm>
            <a:custGeom>
              <a:avLst/>
              <a:gdLst/>
              <a:ahLst/>
              <a:cxnLst/>
              <a:rect l="l" t="t" r="r" b="b"/>
              <a:pathLst>
                <a:path w="4190365" h="4127500">
                  <a:moveTo>
                    <a:pt x="4190348" y="4127500"/>
                  </a:moveTo>
                  <a:lnTo>
                    <a:pt x="4098701" y="4127500"/>
                  </a:lnTo>
                  <a:lnTo>
                    <a:pt x="4050830" y="4114800"/>
                  </a:lnTo>
                  <a:lnTo>
                    <a:pt x="3955533" y="4114800"/>
                  </a:lnTo>
                  <a:lnTo>
                    <a:pt x="3908111" y="4102100"/>
                  </a:lnTo>
                  <a:lnTo>
                    <a:pt x="3860844" y="4102100"/>
                  </a:lnTo>
                  <a:lnTo>
                    <a:pt x="3813734" y="4089400"/>
                  </a:lnTo>
                  <a:lnTo>
                    <a:pt x="3766784" y="4089400"/>
                  </a:lnTo>
                  <a:lnTo>
                    <a:pt x="3719997" y="4076700"/>
                  </a:lnTo>
                  <a:lnTo>
                    <a:pt x="3673375" y="4076700"/>
                  </a:lnTo>
                  <a:lnTo>
                    <a:pt x="3580637" y="4051300"/>
                  </a:lnTo>
                  <a:lnTo>
                    <a:pt x="3534527" y="4051300"/>
                  </a:lnTo>
                  <a:lnTo>
                    <a:pt x="3306659" y="3987800"/>
                  </a:lnTo>
                  <a:lnTo>
                    <a:pt x="3261641" y="3987800"/>
                  </a:lnTo>
                  <a:lnTo>
                    <a:pt x="3127745" y="3949700"/>
                  </a:lnTo>
                  <a:lnTo>
                    <a:pt x="3083508" y="3924300"/>
                  </a:lnTo>
                  <a:lnTo>
                    <a:pt x="2908602" y="3873500"/>
                  </a:lnTo>
                  <a:lnTo>
                    <a:pt x="2865399" y="3848100"/>
                  </a:lnTo>
                  <a:lnTo>
                    <a:pt x="2737089" y="3810000"/>
                  </a:lnTo>
                  <a:lnTo>
                    <a:pt x="2694761" y="3784600"/>
                  </a:lnTo>
                  <a:lnTo>
                    <a:pt x="2652658" y="3771900"/>
                  </a:lnTo>
                  <a:lnTo>
                    <a:pt x="2610783" y="3746500"/>
                  </a:lnTo>
                  <a:lnTo>
                    <a:pt x="2569138" y="3733800"/>
                  </a:lnTo>
                  <a:lnTo>
                    <a:pt x="2527726" y="3708400"/>
                  </a:lnTo>
                  <a:lnTo>
                    <a:pt x="2486550" y="3695700"/>
                  </a:lnTo>
                  <a:lnTo>
                    <a:pt x="2404914" y="3644900"/>
                  </a:lnTo>
                  <a:lnTo>
                    <a:pt x="2364461" y="3632200"/>
                  </a:lnTo>
                  <a:lnTo>
                    <a:pt x="2284294" y="3581400"/>
                  </a:lnTo>
                  <a:lnTo>
                    <a:pt x="2244586" y="3568700"/>
                  </a:lnTo>
                  <a:lnTo>
                    <a:pt x="2205131" y="3543300"/>
                  </a:lnTo>
                  <a:lnTo>
                    <a:pt x="2049905" y="3441700"/>
                  </a:lnTo>
                  <a:lnTo>
                    <a:pt x="2011760" y="3429000"/>
                  </a:lnTo>
                  <a:lnTo>
                    <a:pt x="1898950" y="3352800"/>
                  </a:lnTo>
                  <a:lnTo>
                    <a:pt x="1861898" y="3314700"/>
                  </a:lnTo>
                  <a:lnTo>
                    <a:pt x="1752431" y="3238500"/>
                  </a:lnTo>
                  <a:lnTo>
                    <a:pt x="1645554" y="3162300"/>
                  </a:lnTo>
                  <a:lnTo>
                    <a:pt x="1610516" y="3124200"/>
                  </a:lnTo>
                  <a:lnTo>
                    <a:pt x="1541338" y="3073400"/>
                  </a:lnTo>
                  <a:lnTo>
                    <a:pt x="1507202" y="3035300"/>
                  </a:lnTo>
                  <a:lnTo>
                    <a:pt x="1439852" y="2984500"/>
                  </a:lnTo>
                  <a:lnTo>
                    <a:pt x="1406642" y="2946400"/>
                  </a:lnTo>
                  <a:lnTo>
                    <a:pt x="1373746" y="2921000"/>
                  </a:lnTo>
                  <a:lnTo>
                    <a:pt x="1341167" y="2882900"/>
                  </a:lnTo>
                  <a:lnTo>
                    <a:pt x="1308906" y="2857500"/>
                  </a:lnTo>
                  <a:lnTo>
                    <a:pt x="1276967" y="2819400"/>
                  </a:lnTo>
                  <a:lnTo>
                    <a:pt x="1245353" y="2794000"/>
                  </a:lnTo>
                  <a:lnTo>
                    <a:pt x="1214065" y="2755900"/>
                  </a:lnTo>
                  <a:lnTo>
                    <a:pt x="1183107" y="2730500"/>
                  </a:lnTo>
                  <a:lnTo>
                    <a:pt x="1152481" y="2692400"/>
                  </a:lnTo>
                  <a:lnTo>
                    <a:pt x="1122189" y="2654300"/>
                  </a:lnTo>
                  <a:lnTo>
                    <a:pt x="1092235" y="2628900"/>
                  </a:lnTo>
                  <a:lnTo>
                    <a:pt x="1062621" y="2590800"/>
                  </a:lnTo>
                  <a:lnTo>
                    <a:pt x="1033349" y="2552700"/>
                  </a:lnTo>
                  <a:lnTo>
                    <a:pt x="1004423" y="2527300"/>
                  </a:lnTo>
                  <a:lnTo>
                    <a:pt x="975844" y="2489200"/>
                  </a:lnTo>
                  <a:lnTo>
                    <a:pt x="947615" y="2451100"/>
                  </a:lnTo>
                  <a:lnTo>
                    <a:pt x="919740" y="2413000"/>
                  </a:lnTo>
                  <a:lnTo>
                    <a:pt x="892220" y="2374900"/>
                  </a:lnTo>
                  <a:lnTo>
                    <a:pt x="865058" y="2349500"/>
                  </a:lnTo>
                  <a:lnTo>
                    <a:pt x="838257" y="2311400"/>
                  </a:lnTo>
                  <a:lnTo>
                    <a:pt x="811819" y="2273300"/>
                  </a:lnTo>
                  <a:lnTo>
                    <a:pt x="785747" y="2235200"/>
                  </a:lnTo>
                  <a:lnTo>
                    <a:pt x="760044" y="2197100"/>
                  </a:lnTo>
                  <a:lnTo>
                    <a:pt x="734712" y="2159000"/>
                  </a:lnTo>
                  <a:lnTo>
                    <a:pt x="709754" y="2120900"/>
                  </a:lnTo>
                  <a:lnTo>
                    <a:pt x="685172" y="2082800"/>
                  </a:lnTo>
                  <a:lnTo>
                    <a:pt x="660970" y="2044700"/>
                  </a:lnTo>
                  <a:lnTo>
                    <a:pt x="637148" y="2006600"/>
                  </a:lnTo>
                  <a:lnTo>
                    <a:pt x="613712" y="1968500"/>
                  </a:lnTo>
                  <a:lnTo>
                    <a:pt x="590662" y="1930400"/>
                  </a:lnTo>
                  <a:lnTo>
                    <a:pt x="568001" y="1892300"/>
                  </a:lnTo>
                  <a:lnTo>
                    <a:pt x="545732" y="1841500"/>
                  </a:lnTo>
                  <a:lnTo>
                    <a:pt x="523859" y="1803400"/>
                  </a:lnTo>
                  <a:lnTo>
                    <a:pt x="502382" y="1765300"/>
                  </a:lnTo>
                  <a:lnTo>
                    <a:pt x="481305" y="1727200"/>
                  </a:lnTo>
                  <a:lnTo>
                    <a:pt x="460631" y="1689100"/>
                  </a:lnTo>
                  <a:lnTo>
                    <a:pt x="440362" y="1651000"/>
                  </a:lnTo>
                  <a:lnTo>
                    <a:pt x="420501" y="1600200"/>
                  </a:lnTo>
                  <a:lnTo>
                    <a:pt x="401050" y="1562100"/>
                  </a:lnTo>
                  <a:lnTo>
                    <a:pt x="382011" y="1524000"/>
                  </a:lnTo>
                  <a:lnTo>
                    <a:pt x="363389" y="1473200"/>
                  </a:lnTo>
                  <a:lnTo>
                    <a:pt x="345184" y="1435100"/>
                  </a:lnTo>
                  <a:lnTo>
                    <a:pt x="327401" y="1397000"/>
                  </a:lnTo>
                  <a:lnTo>
                    <a:pt x="310040" y="1346200"/>
                  </a:lnTo>
                  <a:lnTo>
                    <a:pt x="293106" y="1308100"/>
                  </a:lnTo>
                  <a:lnTo>
                    <a:pt x="276600" y="1270000"/>
                  </a:lnTo>
                  <a:lnTo>
                    <a:pt x="260525" y="1219200"/>
                  </a:lnTo>
                  <a:lnTo>
                    <a:pt x="244884" y="1181100"/>
                  </a:lnTo>
                  <a:lnTo>
                    <a:pt x="229680" y="1130300"/>
                  </a:lnTo>
                  <a:lnTo>
                    <a:pt x="214914" y="1092200"/>
                  </a:lnTo>
                  <a:lnTo>
                    <a:pt x="200590" y="1041400"/>
                  </a:lnTo>
                  <a:lnTo>
                    <a:pt x="186711" y="1003300"/>
                  </a:lnTo>
                  <a:lnTo>
                    <a:pt x="173278" y="952500"/>
                  </a:lnTo>
                  <a:lnTo>
                    <a:pt x="160294" y="914400"/>
                  </a:lnTo>
                  <a:lnTo>
                    <a:pt x="147763" y="863600"/>
                  </a:lnTo>
                  <a:lnTo>
                    <a:pt x="135686" y="825500"/>
                  </a:lnTo>
                  <a:lnTo>
                    <a:pt x="124067" y="774700"/>
                  </a:lnTo>
                  <a:lnTo>
                    <a:pt x="112907" y="736600"/>
                  </a:lnTo>
                  <a:lnTo>
                    <a:pt x="102210" y="685800"/>
                  </a:lnTo>
                  <a:lnTo>
                    <a:pt x="91978" y="635000"/>
                  </a:lnTo>
                  <a:lnTo>
                    <a:pt x="82213" y="596900"/>
                  </a:lnTo>
                  <a:lnTo>
                    <a:pt x="72919" y="546100"/>
                  </a:lnTo>
                  <a:lnTo>
                    <a:pt x="64098" y="495300"/>
                  </a:lnTo>
                  <a:lnTo>
                    <a:pt x="55752" y="457200"/>
                  </a:lnTo>
                  <a:lnTo>
                    <a:pt x="47885" y="406400"/>
                  </a:lnTo>
                  <a:lnTo>
                    <a:pt x="40498" y="355600"/>
                  </a:lnTo>
                  <a:lnTo>
                    <a:pt x="33594" y="317500"/>
                  </a:lnTo>
                  <a:lnTo>
                    <a:pt x="27177" y="266700"/>
                  </a:lnTo>
                  <a:lnTo>
                    <a:pt x="21248" y="215900"/>
                  </a:lnTo>
                  <a:lnTo>
                    <a:pt x="15810" y="177800"/>
                  </a:lnTo>
                  <a:lnTo>
                    <a:pt x="10866" y="127000"/>
                  </a:lnTo>
                  <a:lnTo>
                    <a:pt x="6418" y="76200"/>
                  </a:lnTo>
                  <a:lnTo>
                    <a:pt x="2469" y="25400"/>
                  </a:lnTo>
                  <a:lnTo>
                    <a:pt x="0" y="0"/>
                  </a:lnTo>
                  <a:lnTo>
                    <a:pt x="195294" y="0"/>
                  </a:lnTo>
                  <a:lnTo>
                    <a:pt x="197556" y="25400"/>
                  </a:lnTo>
                  <a:lnTo>
                    <a:pt x="201514" y="76200"/>
                  </a:lnTo>
                  <a:lnTo>
                    <a:pt x="206000" y="127000"/>
                  </a:lnTo>
                  <a:lnTo>
                    <a:pt x="211011" y="165100"/>
                  </a:lnTo>
                  <a:lnTo>
                    <a:pt x="216546" y="215900"/>
                  </a:lnTo>
                  <a:lnTo>
                    <a:pt x="222599" y="266700"/>
                  </a:lnTo>
                  <a:lnTo>
                    <a:pt x="229170" y="317500"/>
                  </a:lnTo>
                  <a:lnTo>
                    <a:pt x="236254" y="355600"/>
                  </a:lnTo>
                  <a:lnTo>
                    <a:pt x="243850" y="406400"/>
                  </a:lnTo>
                  <a:lnTo>
                    <a:pt x="251953" y="457200"/>
                  </a:lnTo>
                  <a:lnTo>
                    <a:pt x="260562" y="495300"/>
                  </a:lnTo>
                  <a:lnTo>
                    <a:pt x="269674" y="546100"/>
                  </a:lnTo>
                  <a:lnTo>
                    <a:pt x="279284" y="596900"/>
                  </a:lnTo>
                  <a:lnTo>
                    <a:pt x="289392" y="635000"/>
                  </a:lnTo>
                  <a:lnTo>
                    <a:pt x="299992" y="685800"/>
                  </a:lnTo>
                  <a:lnTo>
                    <a:pt x="311084" y="723900"/>
                  </a:lnTo>
                  <a:lnTo>
                    <a:pt x="322664" y="774700"/>
                  </a:lnTo>
                  <a:lnTo>
                    <a:pt x="334729" y="825500"/>
                  </a:lnTo>
                  <a:lnTo>
                    <a:pt x="347276" y="863600"/>
                  </a:lnTo>
                  <a:lnTo>
                    <a:pt x="360302" y="914400"/>
                  </a:lnTo>
                  <a:lnTo>
                    <a:pt x="373804" y="952500"/>
                  </a:lnTo>
                  <a:lnTo>
                    <a:pt x="387780" y="1003300"/>
                  </a:lnTo>
                  <a:lnTo>
                    <a:pt x="402227" y="1041400"/>
                  </a:lnTo>
                  <a:lnTo>
                    <a:pt x="417141" y="1092200"/>
                  </a:lnTo>
                  <a:lnTo>
                    <a:pt x="432520" y="1130300"/>
                  </a:lnTo>
                  <a:lnTo>
                    <a:pt x="448361" y="1168400"/>
                  </a:lnTo>
                  <a:lnTo>
                    <a:pt x="464661" y="1219200"/>
                  </a:lnTo>
                  <a:lnTo>
                    <a:pt x="481418" y="1257300"/>
                  </a:lnTo>
                  <a:lnTo>
                    <a:pt x="498627" y="1308100"/>
                  </a:lnTo>
                  <a:lnTo>
                    <a:pt x="516287" y="1346200"/>
                  </a:lnTo>
                  <a:lnTo>
                    <a:pt x="534395" y="1384300"/>
                  </a:lnTo>
                  <a:lnTo>
                    <a:pt x="552947" y="1435100"/>
                  </a:lnTo>
                  <a:lnTo>
                    <a:pt x="571940" y="1473200"/>
                  </a:lnTo>
                  <a:lnTo>
                    <a:pt x="591373" y="1511300"/>
                  </a:lnTo>
                  <a:lnTo>
                    <a:pt x="611242" y="1549400"/>
                  </a:lnTo>
                  <a:lnTo>
                    <a:pt x="631543" y="1600200"/>
                  </a:lnTo>
                  <a:lnTo>
                    <a:pt x="652275" y="1638300"/>
                  </a:lnTo>
                  <a:lnTo>
                    <a:pt x="673434" y="1676400"/>
                  </a:lnTo>
                  <a:lnTo>
                    <a:pt x="695018" y="1714500"/>
                  </a:lnTo>
                  <a:lnTo>
                    <a:pt x="717023" y="1752600"/>
                  </a:lnTo>
                  <a:lnTo>
                    <a:pt x="739446" y="1803400"/>
                  </a:lnTo>
                  <a:lnTo>
                    <a:pt x="762286" y="1841500"/>
                  </a:lnTo>
                  <a:lnTo>
                    <a:pt x="785538" y="1879600"/>
                  </a:lnTo>
                  <a:lnTo>
                    <a:pt x="809200" y="1917700"/>
                  </a:lnTo>
                  <a:lnTo>
                    <a:pt x="833269" y="1955800"/>
                  </a:lnTo>
                  <a:lnTo>
                    <a:pt x="857743" y="1993900"/>
                  </a:lnTo>
                  <a:lnTo>
                    <a:pt x="882618" y="2032000"/>
                  </a:lnTo>
                  <a:lnTo>
                    <a:pt x="907891" y="2070100"/>
                  </a:lnTo>
                  <a:lnTo>
                    <a:pt x="933560" y="2108200"/>
                  </a:lnTo>
                  <a:lnTo>
                    <a:pt x="959621" y="2146300"/>
                  </a:lnTo>
                  <a:lnTo>
                    <a:pt x="986072" y="2184400"/>
                  </a:lnTo>
                  <a:lnTo>
                    <a:pt x="1012910" y="2222500"/>
                  </a:lnTo>
                  <a:lnTo>
                    <a:pt x="1040132" y="2260600"/>
                  </a:lnTo>
                  <a:lnTo>
                    <a:pt x="1067735" y="2286000"/>
                  </a:lnTo>
                  <a:lnTo>
                    <a:pt x="1095717" y="2324100"/>
                  </a:lnTo>
                  <a:lnTo>
                    <a:pt x="1124073" y="2362200"/>
                  </a:lnTo>
                  <a:lnTo>
                    <a:pt x="1152802" y="2400300"/>
                  </a:lnTo>
                  <a:lnTo>
                    <a:pt x="1181901" y="2438400"/>
                  </a:lnTo>
                  <a:lnTo>
                    <a:pt x="1211366" y="2463800"/>
                  </a:lnTo>
                  <a:lnTo>
                    <a:pt x="1241195" y="2501900"/>
                  </a:lnTo>
                  <a:lnTo>
                    <a:pt x="1271385" y="2540000"/>
                  </a:lnTo>
                  <a:lnTo>
                    <a:pt x="1301933" y="2565400"/>
                  </a:lnTo>
                  <a:lnTo>
                    <a:pt x="1332836" y="2603500"/>
                  </a:lnTo>
                  <a:lnTo>
                    <a:pt x="1364092" y="2641600"/>
                  </a:lnTo>
                  <a:lnTo>
                    <a:pt x="1395696" y="2667000"/>
                  </a:lnTo>
                  <a:lnTo>
                    <a:pt x="1427648" y="2705100"/>
                  </a:lnTo>
                  <a:lnTo>
                    <a:pt x="1459942" y="2730500"/>
                  </a:lnTo>
                  <a:lnTo>
                    <a:pt x="1492578" y="2768600"/>
                  </a:lnTo>
                  <a:lnTo>
                    <a:pt x="1525551" y="2794000"/>
                  </a:lnTo>
                  <a:lnTo>
                    <a:pt x="1558859" y="2832100"/>
                  </a:lnTo>
                  <a:lnTo>
                    <a:pt x="1626468" y="2882900"/>
                  </a:lnTo>
                  <a:lnTo>
                    <a:pt x="1660763" y="2921000"/>
                  </a:lnTo>
                  <a:lnTo>
                    <a:pt x="1730321" y="2971800"/>
                  </a:lnTo>
                  <a:lnTo>
                    <a:pt x="1765578" y="3009900"/>
                  </a:lnTo>
                  <a:lnTo>
                    <a:pt x="1873225" y="3086100"/>
                  </a:lnTo>
                  <a:lnTo>
                    <a:pt x="1946525" y="3136900"/>
                  </a:lnTo>
                  <a:lnTo>
                    <a:pt x="1983627" y="3175000"/>
                  </a:lnTo>
                  <a:lnTo>
                    <a:pt x="2096704" y="3251200"/>
                  </a:lnTo>
                  <a:lnTo>
                    <a:pt x="2173538" y="3302000"/>
                  </a:lnTo>
                  <a:lnTo>
                    <a:pt x="2212381" y="3314700"/>
                  </a:lnTo>
                  <a:lnTo>
                    <a:pt x="2370523" y="3416300"/>
                  </a:lnTo>
                  <a:lnTo>
                    <a:pt x="2410737" y="3429000"/>
                  </a:lnTo>
                  <a:lnTo>
                    <a:pt x="2491959" y="3479800"/>
                  </a:lnTo>
                  <a:lnTo>
                    <a:pt x="2532961" y="3492500"/>
                  </a:lnTo>
                  <a:lnTo>
                    <a:pt x="2615733" y="3543300"/>
                  </a:lnTo>
                  <a:lnTo>
                    <a:pt x="2657497" y="3556000"/>
                  </a:lnTo>
                  <a:lnTo>
                    <a:pt x="2699510" y="3581400"/>
                  </a:lnTo>
                  <a:lnTo>
                    <a:pt x="2741768" y="3594100"/>
                  </a:lnTo>
                  <a:lnTo>
                    <a:pt x="2784269" y="3619500"/>
                  </a:lnTo>
                  <a:lnTo>
                    <a:pt x="2869986" y="3644900"/>
                  </a:lnTo>
                  <a:lnTo>
                    <a:pt x="2913197" y="3670300"/>
                  </a:lnTo>
                  <a:lnTo>
                    <a:pt x="3044203" y="3708400"/>
                  </a:lnTo>
                  <a:lnTo>
                    <a:pt x="3088321" y="3733800"/>
                  </a:lnTo>
                  <a:lnTo>
                    <a:pt x="3494904" y="3848100"/>
                  </a:lnTo>
                  <a:lnTo>
                    <a:pt x="3541086" y="3848100"/>
                  </a:lnTo>
                  <a:lnTo>
                    <a:pt x="3680762" y="3886200"/>
                  </a:lnTo>
                  <a:lnTo>
                    <a:pt x="3727689" y="3886200"/>
                  </a:lnTo>
                  <a:lnTo>
                    <a:pt x="3774794" y="3898900"/>
                  </a:lnTo>
                  <a:lnTo>
                    <a:pt x="3822076" y="3898900"/>
                  </a:lnTo>
                  <a:lnTo>
                    <a:pt x="3869531" y="3911600"/>
                  </a:lnTo>
                  <a:lnTo>
                    <a:pt x="3917156" y="3911600"/>
                  </a:lnTo>
                  <a:lnTo>
                    <a:pt x="3964949" y="3924300"/>
                  </a:lnTo>
                  <a:lnTo>
                    <a:pt x="4012906" y="3924300"/>
                  </a:lnTo>
                  <a:lnTo>
                    <a:pt x="4061025" y="3937000"/>
                  </a:lnTo>
                  <a:lnTo>
                    <a:pt x="4190348" y="3937000"/>
                  </a:lnTo>
                  <a:lnTo>
                    <a:pt x="4190348" y="4127500"/>
                  </a:lnTo>
                  <a:close/>
                </a:path>
              </a:pathLst>
            </a:custGeom>
            <a:solidFill>
              <a:srgbClr val="3841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5946" y="3204339"/>
              <a:ext cx="9145270" cy="4123054"/>
            </a:xfrm>
            <a:custGeom>
              <a:avLst/>
              <a:gdLst/>
              <a:ahLst/>
              <a:cxnLst/>
              <a:rect l="l" t="t" r="r" b="b"/>
              <a:pathLst>
                <a:path w="9145270" h="4123054">
                  <a:moveTo>
                    <a:pt x="8758354" y="4123042"/>
                  </a:moveTo>
                  <a:lnTo>
                    <a:pt x="307280" y="4123042"/>
                  </a:lnTo>
                  <a:lnTo>
                    <a:pt x="250099" y="4120409"/>
                  </a:lnTo>
                  <a:lnTo>
                    <a:pt x="197783" y="4112666"/>
                  </a:lnTo>
                  <a:lnTo>
                    <a:pt x="150070" y="4100048"/>
                  </a:lnTo>
                  <a:lnTo>
                    <a:pt x="106697" y="4082791"/>
                  </a:lnTo>
                  <a:lnTo>
                    <a:pt x="67403" y="4061128"/>
                  </a:lnTo>
                  <a:lnTo>
                    <a:pt x="31925" y="4035296"/>
                  </a:lnTo>
                  <a:lnTo>
                    <a:pt x="0" y="4005528"/>
                  </a:lnTo>
                  <a:lnTo>
                    <a:pt x="41469" y="4021214"/>
                  </a:lnTo>
                  <a:lnTo>
                    <a:pt x="84828" y="4032808"/>
                  </a:lnTo>
                  <a:lnTo>
                    <a:pt x="129447" y="4039996"/>
                  </a:lnTo>
                  <a:lnTo>
                    <a:pt x="174696" y="4042461"/>
                  </a:lnTo>
                  <a:lnTo>
                    <a:pt x="8657568" y="4042461"/>
                  </a:lnTo>
                  <a:lnTo>
                    <a:pt x="8703367" y="4039636"/>
                  </a:lnTo>
                  <a:lnTo>
                    <a:pt x="8748344" y="4031371"/>
                  </a:lnTo>
                  <a:lnTo>
                    <a:pt x="8792087" y="4017981"/>
                  </a:lnTo>
                  <a:lnTo>
                    <a:pt x="8834184" y="3999783"/>
                  </a:lnTo>
                  <a:lnTo>
                    <a:pt x="8874224" y="3977091"/>
                  </a:lnTo>
                  <a:lnTo>
                    <a:pt x="8911796" y="3950222"/>
                  </a:lnTo>
                  <a:lnTo>
                    <a:pt x="8946489" y="3919492"/>
                  </a:lnTo>
                  <a:lnTo>
                    <a:pt x="8977890" y="3885216"/>
                  </a:lnTo>
                  <a:lnTo>
                    <a:pt x="9005589" y="3847709"/>
                  </a:lnTo>
                  <a:lnTo>
                    <a:pt x="9029174" y="3807288"/>
                  </a:lnTo>
                  <a:lnTo>
                    <a:pt x="9048235" y="3764268"/>
                  </a:lnTo>
                  <a:lnTo>
                    <a:pt x="9062359" y="3718964"/>
                  </a:lnTo>
                  <a:lnTo>
                    <a:pt x="9071134" y="3671693"/>
                  </a:lnTo>
                  <a:lnTo>
                    <a:pt x="9074151" y="3622771"/>
                  </a:lnTo>
                  <a:lnTo>
                    <a:pt x="9074151" y="137658"/>
                  </a:lnTo>
                  <a:lnTo>
                    <a:pt x="9072839" y="102457"/>
                  </a:lnTo>
                  <a:lnTo>
                    <a:pt x="9068692" y="67570"/>
                  </a:lnTo>
                  <a:lnTo>
                    <a:pt x="9061395" y="33312"/>
                  </a:lnTo>
                  <a:lnTo>
                    <a:pt x="9050634" y="0"/>
                  </a:lnTo>
                  <a:lnTo>
                    <a:pt x="9077433" y="35207"/>
                  </a:lnTo>
                  <a:lnTo>
                    <a:pt x="9100405" y="73492"/>
                  </a:lnTo>
                  <a:lnTo>
                    <a:pt x="9119085" y="114575"/>
                  </a:lnTo>
                  <a:lnTo>
                    <a:pt x="9133006" y="158176"/>
                  </a:lnTo>
                  <a:lnTo>
                    <a:pt x="9141700" y="204016"/>
                  </a:lnTo>
                  <a:lnTo>
                    <a:pt x="9144702" y="251814"/>
                  </a:lnTo>
                  <a:lnTo>
                    <a:pt x="9144702" y="3736926"/>
                  </a:lnTo>
                  <a:lnTo>
                    <a:pt x="9141664" y="3785021"/>
                  </a:lnTo>
                  <a:lnTo>
                    <a:pt x="9132799" y="3831429"/>
                  </a:lnTo>
                  <a:lnTo>
                    <a:pt x="9118485" y="3875774"/>
                  </a:lnTo>
                  <a:lnTo>
                    <a:pt x="9099097" y="3917680"/>
                  </a:lnTo>
                  <a:lnTo>
                    <a:pt x="9075011" y="3956770"/>
                  </a:lnTo>
                  <a:lnTo>
                    <a:pt x="9046604" y="3992670"/>
                  </a:lnTo>
                  <a:lnTo>
                    <a:pt x="9014252" y="4025003"/>
                  </a:lnTo>
                  <a:lnTo>
                    <a:pt x="8978330" y="4053393"/>
                  </a:lnTo>
                  <a:lnTo>
                    <a:pt x="8939216" y="4077464"/>
                  </a:lnTo>
                  <a:lnTo>
                    <a:pt x="8897285" y="4096840"/>
                  </a:lnTo>
                  <a:lnTo>
                    <a:pt x="8852914" y="4111146"/>
                  </a:lnTo>
                  <a:lnTo>
                    <a:pt x="8806478" y="4120005"/>
                  </a:lnTo>
                  <a:lnTo>
                    <a:pt x="8758354" y="4123042"/>
                  </a:lnTo>
                  <a:close/>
                </a:path>
              </a:pathLst>
            </a:custGeom>
            <a:solidFill>
              <a:srgbClr val="99A6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64295" y="2955882"/>
              <a:ext cx="9249410" cy="4257675"/>
            </a:xfrm>
            <a:custGeom>
              <a:avLst/>
              <a:gdLst/>
              <a:ahLst/>
              <a:cxnLst/>
              <a:rect l="l" t="t" r="r" b="b"/>
              <a:pathLst>
                <a:path w="9249410" h="4257675">
                  <a:moveTo>
                    <a:pt x="8862500" y="4257343"/>
                  </a:moveTo>
                  <a:lnTo>
                    <a:pt x="386347" y="4257343"/>
                  </a:lnTo>
                  <a:lnTo>
                    <a:pt x="338223" y="4254362"/>
                  </a:lnTo>
                  <a:lnTo>
                    <a:pt x="291788" y="4245649"/>
                  </a:lnTo>
                  <a:lnTo>
                    <a:pt x="247416" y="4231554"/>
                  </a:lnTo>
                  <a:lnTo>
                    <a:pt x="205485" y="4212425"/>
                  </a:lnTo>
                  <a:lnTo>
                    <a:pt x="166371" y="4188611"/>
                  </a:lnTo>
                  <a:lnTo>
                    <a:pt x="130450" y="4160459"/>
                  </a:lnTo>
                  <a:lnTo>
                    <a:pt x="98098" y="4128319"/>
                  </a:lnTo>
                  <a:lnTo>
                    <a:pt x="69691" y="4092538"/>
                  </a:lnTo>
                  <a:lnTo>
                    <a:pt x="45605" y="4053466"/>
                  </a:lnTo>
                  <a:lnTo>
                    <a:pt x="26217" y="4011450"/>
                  </a:lnTo>
                  <a:lnTo>
                    <a:pt x="11902" y="3966840"/>
                  </a:lnTo>
                  <a:lnTo>
                    <a:pt x="3038" y="3919983"/>
                  </a:lnTo>
                  <a:lnTo>
                    <a:pt x="0" y="3871228"/>
                  </a:lnTo>
                  <a:lnTo>
                    <a:pt x="0" y="386115"/>
                  </a:lnTo>
                  <a:lnTo>
                    <a:pt x="3038" y="338020"/>
                  </a:lnTo>
                  <a:lnTo>
                    <a:pt x="11902" y="291612"/>
                  </a:lnTo>
                  <a:lnTo>
                    <a:pt x="26217" y="247267"/>
                  </a:lnTo>
                  <a:lnTo>
                    <a:pt x="45605" y="205362"/>
                  </a:lnTo>
                  <a:lnTo>
                    <a:pt x="69691" y="166271"/>
                  </a:lnTo>
                  <a:lnTo>
                    <a:pt x="98098" y="130371"/>
                  </a:lnTo>
                  <a:lnTo>
                    <a:pt x="130450" y="98039"/>
                  </a:lnTo>
                  <a:lnTo>
                    <a:pt x="166371" y="69649"/>
                  </a:lnTo>
                  <a:lnTo>
                    <a:pt x="205485" y="45577"/>
                  </a:lnTo>
                  <a:lnTo>
                    <a:pt x="247416" y="26201"/>
                  </a:lnTo>
                  <a:lnTo>
                    <a:pt x="291788" y="11895"/>
                  </a:lnTo>
                  <a:lnTo>
                    <a:pt x="338223" y="3036"/>
                  </a:lnTo>
                  <a:lnTo>
                    <a:pt x="386347" y="0"/>
                  </a:lnTo>
                  <a:lnTo>
                    <a:pt x="8862500" y="0"/>
                  </a:lnTo>
                  <a:lnTo>
                    <a:pt x="8910624" y="3036"/>
                  </a:lnTo>
                  <a:lnTo>
                    <a:pt x="8957059" y="11895"/>
                  </a:lnTo>
                  <a:lnTo>
                    <a:pt x="9001431" y="26201"/>
                  </a:lnTo>
                  <a:lnTo>
                    <a:pt x="9043362" y="45577"/>
                  </a:lnTo>
                  <a:lnTo>
                    <a:pt x="9082476" y="69649"/>
                  </a:lnTo>
                  <a:lnTo>
                    <a:pt x="9118397" y="98039"/>
                  </a:lnTo>
                  <a:lnTo>
                    <a:pt x="9150749" y="130371"/>
                  </a:lnTo>
                  <a:lnTo>
                    <a:pt x="9179156" y="166271"/>
                  </a:lnTo>
                  <a:lnTo>
                    <a:pt x="9203242" y="205362"/>
                  </a:lnTo>
                  <a:lnTo>
                    <a:pt x="9222630" y="247267"/>
                  </a:lnTo>
                  <a:lnTo>
                    <a:pt x="9236945" y="291612"/>
                  </a:lnTo>
                  <a:lnTo>
                    <a:pt x="9245809" y="338020"/>
                  </a:lnTo>
                  <a:lnTo>
                    <a:pt x="9248848" y="386115"/>
                  </a:lnTo>
                  <a:lnTo>
                    <a:pt x="9248848" y="3871228"/>
                  </a:lnTo>
                  <a:lnTo>
                    <a:pt x="9245809" y="3919323"/>
                  </a:lnTo>
                  <a:lnTo>
                    <a:pt x="9236945" y="3965730"/>
                  </a:lnTo>
                  <a:lnTo>
                    <a:pt x="9222630" y="4010075"/>
                  </a:lnTo>
                  <a:lnTo>
                    <a:pt x="9203242" y="4051981"/>
                  </a:lnTo>
                  <a:lnTo>
                    <a:pt x="9179156" y="4091071"/>
                  </a:lnTo>
                  <a:lnTo>
                    <a:pt x="9150749" y="4126971"/>
                  </a:lnTo>
                  <a:lnTo>
                    <a:pt x="9118397" y="4159304"/>
                  </a:lnTo>
                  <a:lnTo>
                    <a:pt x="9082476" y="4187694"/>
                  </a:lnTo>
                  <a:lnTo>
                    <a:pt x="9043362" y="4211765"/>
                  </a:lnTo>
                  <a:lnTo>
                    <a:pt x="9001431" y="4231142"/>
                  </a:lnTo>
                  <a:lnTo>
                    <a:pt x="8957059" y="4245447"/>
                  </a:lnTo>
                  <a:lnTo>
                    <a:pt x="8910624" y="4254306"/>
                  </a:lnTo>
                  <a:lnTo>
                    <a:pt x="8862500" y="42573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30699" y="2922307"/>
              <a:ext cx="9420225" cy="4438650"/>
            </a:xfrm>
            <a:custGeom>
              <a:avLst/>
              <a:gdLst/>
              <a:ahLst/>
              <a:cxnLst/>
              <a:rect l="l" t="t" r="r" b="b"/>
              <a:pathLst>
                <a:path w="9420225" h="4438650">
                  <a:moveTo>
                    <a:pt x="9000241" y="4438649"/>
                  </a:moveTo>
                  <a:lnTo>
                    <a:pt x="560848" y="4438649"/>
                  </a:lnTo>
                  <a:lnTo>
                    <a:pt x="500310" y="4435725"/>
                  </a:lnTo>
                  <a:lnTo>
                    <a:pt x="443990" y="4427190"/>
                  </a:lnTo>
                  <a:lnTo>
                    <a:pt x="391888" y="4413406"/>
                  </a:lnTo>
                  <a:lnTo>
                    <a:pt x="343948" y="4394698"/>
                  </a:lnTo>
                  <a:lnTo>
                    <a:pt x="300351" y="4371522"/>
                  </a:lnTo>
                  <a:lnTo>
                    <a:pt x="260917" y="4344141"/>
                  </a:lnTo>
                  <a:lnTo>
                    <a:pt x="225709" y="4312947"/>
                  </a:lnTo>
                  <a:lnTo>
                    <a:pt x="194728" y="4278299"/>
                  </a:lnTo>
                  <a:lnTo>
                    <a:pt x="167977" y="4240555"/>
                  </a:lnTo>
                  <a:lnTo>
                    <a:pt x="131822" y="4209603"/>
                  </a:lnTo>
                  <a:lnTo>
                    <a:pt x="99211" y="4174874"/>
                  </a:lnTo>
                  <a:lnTo>
                    <a:pt x="70537" y="4136682"/>
                  </a:lnTo>
                  <a:lnTo>
                    <a:pt x="46193" y="4095342"/>
                  </a:lnTo>
                  <a:lnTo>
                    <a:pt x="26574" y="4051170"/>
                  </a:lnTo>
                  <a:lnTo>
                    <a:pt x="12073" y="4004479"/>
                  </a:lnTo>
                  <a:lnTo>
                    <a:pt x="3083" y="3955585"/>
                  </a:lnTo>
                  <a:lnTo>
                    <a:pt x="0" y="3904803"/>
                  </a:lnTo>
                  <a:lnTo>
                    <a:pt x="0" y="419690"/>
                  </a:lnTo>
                  <a:lnTo>
                    <a:pt x="2826" y="370768"/>
                  </a:lnTo>
                  <a:lnTo>
                    <a:pt x="11097" y="323497"/>
                  </a:lnTo>
                  <a:lnTo>
                    <a:pt x="24495" y="278193"/>
                  </a:lnTo>
                  <a:lnTo>
                    <a:pt x="42704" y="235173"/>
                  </a:lnTo>
                  <a:lnTo>
                    <a:pt x="65409" y="194752"/>
                  </a:lnTo>
                  <a:lnTo>
                    <a:pt x="92294" y="157245"/>
                  </a:lnTo>
                  <a:lnTo>
                    <a:pt x="123043" y="122969"/>
                  </a:lnTo>
                  <a:lnTo>
                    <a:pt x="157340" y="92238"/>
                  </a:lnTo>
                  <a:lnTo>
                    <a:pt x="194869" y="65370"/>
                  </a:lnTo>
                  <a:lnTo>
                    <a:pt x="235315" y="42678"/>
                  </a:lnTo>
                  <a:lnTo>
                    <a:pt x="278361" y="24480"/>
                  </a:lnTo>
                  <a:lnTo>
                    <a:pt x="323691" y="11090"/>
                  </a:lnTo>
                  <a:lnTo>
                    <a:pt x="370990" y="2825"/>
                  </a:lnTo>
                  <a:lnTo>
                    <a:pt x="419943" y="0"/>
                  </a:lnTo>
                  <a:lnTo>
                    <a:pt x="8896096" y="0"/>
                  </a:lnTo>
                  <a:lnTo>
                    <a:pt x="8945691" y="2924"/>
                  </a:lnTo>
                  <a:lnTo>
                    <a:pt x="8993490" y="11458"/>
                  </a:lnTo>
                  <a:lnTo>
                    <a:pt x="9039187" y="25243"/>
                  </a:lnTo>
                  <a:lnTo>
                    <a:pt x="9058500" y="33575"/>
                  </a:lnTo>
                  <a:lnTo>
                    <a:pt x="419943" y="33575"/>
                  </a:lnTo>
                  <a:lnTo>
                    <a:pt x="371819" y="36611"/>
                  </a:lnTo>
                  <a:lnTo>
                    <a:pt x="325383" y="45471"/>
                  </a:lnTo>
                  <a:lnTo>
                    <a:pt x="281012" y="59776"/>
                  </a:lnTo>
                  <a:lnTo>
                    <a:pt x="239081" y="79153"/>
                  </a:lnTo>
                  <a:lnTo>
                    <a:pt x="199967" y="103224"/>
                  </a:lnTo>
                  <a:lnTo>
                    <a:pt x="164045" y="131614"/>
                  </a:lnTo>
                  <a:lnTo>
                    <a:pt x="131693" y="163947"/>
                  </a:lnTo>
                  <a:lnTo>
                    <a:pt x="103286" y="199846"/>
                  </a:lnTo>
                  <a:lnTo>
                    <a:pt x="79200" y="238937"/>
                  </a:lnTo>
                  <a:lnTo>
                    <a:pt x="59812" y="280843"/>
                  </a:lnTo>
                  <a:lnTo>
                    <a:pt x="45498" y="325187"/>
                  </a:lnTo>
                  <a:lnTo>
                    <a:pt x="36633" y="371595"/>
                  </a:lnTo>
                  <a:lnTo>
                    <a:pt x="33595" y="419690"/>
                  </a:lnTo>
                  <a:lnTo>
                    <a:pt x="33595" y="3904803"/>
                  </a:lnTo>
                  <a:lnTo>
                    <a:pt x="36592" y="3952898"/>
                  </a:lnTo>
                  <a:lnTo>
                    <a:pt x="45498" y="4000415"/>
                  </a:lnTo>
                  <a:lnTo>
                    <a:pt x="59812" y="4045026"/>
                  </a:lnTo>
                  <a:lnTo>
                    <a:pt x="79200" y="4087041"/>
                  </a:lnTo>
                  <a:lnTo>
                    <a:pt x="103286" y="4126114"/>
                  </a:lnTo>
                  <a:lnTo>
                    <a:pt x="131693" y="4161894"/>
                  </a:lnTo>
                  <a:lnTo>
                    <a:pt x="164045" y="4194034"/>
                  </a:lnTo>
                  <a:lnTo>
                    <a:pt x="199967" y="4222186"/>
                  </a:lnTo>
                  <a:lnTo>
                    <a:pt x="239081" y="4246000"/>
                  </a:lnTo>
                  <a:lnTo>
                    <a:pt x="281012" y="4265129"/>
                  </a:lnTo>
                  <a:lnTo>
                    <a:pt x="325383" y="4279224"/>
                  </a:lnTo>
                  <a:lnTo>
                    <a:pt x="369814" y="4287561"/>
                  </a:lnTo>
                  <a:lnTo>
                    <a:pt x="248606" y="4287561"/>
                  </a:lnTo>
                  <a:lnTo>
                    <a:pt x="280545" y="4317328"/>
                  </a:lnTo>
                  <a:lnTo>
                    <a:pt x="316125" y="4343160"/>
                  </a:lnTo>
                  <a:lnTo>
                    <a:pt x="355694" y="4364823"/>
                  </a:lnTo>
                  <a:lnTo>
                    <a:pt x="399602" y="4382080"/>
                  </a:lnTo>
                  <a:lnTo>
                    <a:pt x="448197" y="4394698"/>
                  </a:lnTo>
                  <a:lnTo>
                    <a:pt x="501830" y="4402441"/>
                  </a:lnTo>
                  <a:lnTo>
                    <a:pt x="560848" y="4405074"/>
                  </a:lnTo>
                  <a:lnTo>
                    <a:pt x="9163336" y="4405074"/>
                  </a:lnTo>
                  <a:lnTo>
                    <a:pt x="9141823" y="4414169"/>
                  </a:lnTo>
                  <a:lnTo>
                    <a:pt x="9096493" y="4427559"/>
                  </a:lnTo>
                  <a:lnTo>
                    <a:pt x="9049194" y="4435824"/>
                  </a:lnTo>
                  <a:lnTo>
                    <a:pt x="9000241" y="4438649"/>
                  </a:lnTo>
                  <a:close/>
                </a:path>
                <a:path w="9420225" h="4438650">
                  <a:moveTo>
                    <a:pt x="9062550" y="4290918"/>
                  </a:moveTo>
                  <a:lnTo>
                    <a:pt x="8896096" y="4290918"/>
                  </a:lnTo>
                  <a:lnTo>
                    <a:pt x="8944219" y="4287882"/>
                  </a:lnTo>
                  <a:lnTo>
                    <a:pt x="8990655" y="4279023"/>
                  </a:lnTo>
                  <a:lnTo>
                    <a:pt x="9035026" y="4264717"/>
                  </a:lnTo>
                  <a:lnTo>
                    <a:pt x="9076957" y="4245340"/>
                  </a:lnTo>
                  <a:lnTo>
                    <a:pt x="9116071" y="4221269"/>
                  </a:lnTo>
                  <a:lnTo>
                    <a:pt x="9151993" y="4192879"/>
                  </a:lnTo>
                  <a:lnTo>
                    <a:pt x="9184345" y="4160546"/>
                  </a:lnTo>
                  <a:lnTo>
                    <a:pt x="9212752" y="4124647"/>
                  </a:lnTo>
                  <a:lnTo>
                    <a:pt x="9236838" y="4085556"/>
                  </a:lnTo>
                  <a:lnTo>
                    <a:pt x="9256226" y="4043650"/>
                  </a:lnTo>
                  <a:lnTo>
                    <a:pt x="9270540" y="3999306"/>
                  </a:lnTo>
                  <a:lnTo>
                    <a:pt x="9279405" y="3952898"/>
                  </a:lnTo>
                  <a:lnTo>
                    <a:pt x="9282443" y="3904803"/>
                  </a:lnTo>
                  <a:lnTo>
                    <a:pt x="9282443" y="419690"/>
                  </a:lnTo>
                  <a:lnTo>
                    <a:pt x="9279405" y="371595"/>
                  </a:lnTo>
                  <a:lnTo>
                    <a:pt x="9270540" y="325187"/>
                  </a:lnTo>
                  <a:lnTo>
                    <a:pt x="9256226" y="280843"/>
                  </a:lnTo>
                  <a:lnTo>
                    <a:pt x="9236838" y="238937"/>
                  </a:lnTo>
                  <a:lnTo>
                    <a:pt x="9212752" y="199846"/>
                  </a:lnTo>
                  <a:lnTo>
                    <a:pt x="9184345" y="163947"/>
                  </a:lnTo>
                  <a:lnTo>
                    <a:pt x="9151993" y="131614"/>
                  </a:lnTo>
                  <a:lnTo>
                    <a:pt x="9116071" y="103224"/>
                  </a:lnTo>
                  <a:lnTo>
                    <a:pt x="9076957" y="79153"/>
                  </a:lnTo>
                  <a:lnTo>
                    <a:pt x="9035026" y="59776"/>
                  </a:lnTo>
                  <a:lnTo>
                    <a:pt x="8990655" y="45471"/>
                  </a:lnTo>
                  <a:lnTo>
                    <a:pt x="8944219" y="36611"/>
                  </a:lnTo>
                  <a:lnTo>
                    <a:pt x="8896096" y="33575"/>
                  </a:lnTo>
                  <a:lnTo>
                    <a:pt x="9058500" y="33575"/>
                  </a:lnTo>
                  <a:lnTo>
                    <a:pt x="9123061" y="67127"/>
                  </a:lnTo>
                  <a:lnTo>
                    <a:pt x="9160628" y="94508"/>
                  </a:lnTo>
                  <a:lnTo>
                    <a:pt x="9194878" y="125702"/>
                  </a:lnTo>
                  <a:lnTo>
                    <a:pt x="9225506" y="160350"/>
                  </a:lnTo>
                  <a:lnTo>
                    <a:pt x="9252207" y="198094"/>
                  </a:lnTo>
                  <a:lnTo>
                    <a:pt x="9288362" y="229046"/>
                  </a:lnTo>
                  <a:lnTo>
                    <a:pt x="9320973" y="263775"/>
                  </a:lnTo>
                  <a:lnTo>
                    <a:pt x="9334680" y="282032"/>
                  </a:lnTo>
                  <a:lnTo>
                    <a:pt x="9295881" y="282032"/>
                  </a:lnTo>
                  <a:lnTo>
                    <a:pt x="9305225" y="315345"/>
                  </a:lnTo>
                  <a:lnTo>
                    <a:pt x="9312679" y="349602"/>
                  </a:lnTo>
                  <a:lnTo>
                    <a:pt x="9317613" y="384489"/>
                  </a:lnTo>
                  <a:lnTo>
                    <a:pt x="9319398" y="419690"/>
                  </a:lnTo>
                  <a:lnTo>
                    <a:pt x="9319398" y="3904803"/>
                  </a:lnTo>
                  <a:lnTo>
                    <a:pt x="9316571" y="3953725"/>
                  </a:lnTo>
                  <a:lnTo>
                    <a:pt x="9308301" y="4000996"/>
                  </a:lnTo>
                  <a:lnTo>
                    <a:pt x="9294903" y="4046300"/>
                  </a:lnTo>
                  <a:lnTo>
                    <a:pt x="9276694" y="4089320"/>
                  </a:lnTo>
                  <a:lnTo>
                    <a:pt x="9253989" y="4129741"/>
                  </a:lnTo>
                  <a:lnTo>
                    <a:pt x="9227104" y="4167248"/>
                  </a:lnTo>
                  <a:lnTo>
                    <a:pt x="9196355" y="4201524"/>
                  </a:lnTo>
                  <a:lnTo>
                    <a:pt x="9162058" y="4232255"/>
                  </a:lnTo>
                  <a:lnTo>
                    <a:pt x="9124529" y="4259123"/>
                  </a:lnTo>
                  <a:lnTo>
                    <a:pt x="9084083" y="4281815"/>
                  </a:lnTo>
                  <a:lnTo>
                    <a:pt x="9062550" y="4290918"/>
                  </a:lnTo>
                  <a:close/>
                </a:path>
                <a:path w="9420225" h="4438650">
                  <a:moveTo>
                    <a:pt x="9163336" y="4405074"/>
                  </a:moveTo>
                  <a:lnTo>
                    <a:pt x="9000241" y="4405074"/>
                  </a:lnTo>
                  <a:lnTo>
                    <a:pt x="9048422" y="4402037"/>
                  </a:lnTo>
                  <a:lnTo>
                    <a:pt x="9095015" y="4393178"/>
                  </a:lnTo>
                  <a:lnTo>
                    <a:pt x="9139626" y="4378872"/>
                  </a:lnTo>
                  <a:lnTo>
                    <a:pt x="9181862" y="4359496"/>
                  </a:lnTo>
                  <a:lnTo>
                    <a:pt x="9221326" y="4335425"/>
                  </a:lnTo>
                  <a:lnTo>
                    <a:pt x="9257625" y="4307035"/>
                  </a:lnTo>
                  <a:lnTo>
                    <a:pt x="9290364" y="4274702"/>
                  </a:lnTo>
                  <a:lnTo>
                    <a:pt x="9319149" y="4238802"/>
                  </a:lnTo>
                  <a:lnTo>
                    <a:pt x="9343585" y="4199712"/>
                  </a:lnTo>
                  <a:lnTo>
                    <a:pt x="9363277" y="4157806"/>
                  </a:lnTo>
                  <a:lnTo>
                    <a:pt x="9377832" y="4113461"/>
                  </a:lnTo>
                  <a:lnTo>
                    <a:pt x="9386854" y="4067053"/>
                  </a:lnTo>
                  <a:lnTo>
                    <a:pt x="9389949" y="4018958"/>
                  </a:lnTo>
                  <a:lnTo>
                    <a:pt x="9389949" y="533846"/>
                  </a:lnTo>
                  <a:lnTo>
                    <a:pt x="9386947" y="486048"/>
                  </a:lnTo>
                  <a:lnTo>
                    <a:pt x="9378253" y="440209"/>
                  </a:lnTo>
                  <a:lnTo>
                    <a:pt x="9364332" y="396607"/>
                  </a:lnTo>
                  <a:lnTo>
                    <a:pt x="9345652" y="355524"/>
                  </a:lnTo>
                  <a:lnTo>
                    <a:pt x="9322680" y="317239"/>
                  </a:lnTo>
                  <a:lnTo>
                    <a:pt x="9295881" y="282032"/>
                  </a:lnTo>
                  <a:lnTo>
                    <a:pt x="9334680" y="282032"/>
                  </a:lnTo>
                  <a:lnTo>
                    <a:pt x="9373991" y="343307"/>
                  </a:lnTo>
                  <a:lnTo>
                    <a:pt x="9393610" y="387479"/>
                  </a:lnTo>
                  <a:lnTo>
                    <a:pt x="9408111" y="434170"/>
                  </a:lnTo>
                  <a:lnTo>
                    <a:pt x="9417101" y="483064"/>
                  </a:lnTo>
                  <a:lnTo>
                    <a:pt x="9420185" y="533846"/>
                  </a:lnTo>
                  <a:lnTo>
                    <a:pt x="9420185" y="4018958"/>
                  </a:lnTo>
                  <a:lnTo>
                    <a:pt x="9417358" y="4067881"/>
                  </a:lnTo>
                  <a:lnTo>
                    <a:pt x="9409087" y="4115152"/>
                  </a:lnTo>
                  <a:lnTo>
                    <a:pt x="9395651" y="4160546"/>
                  </a:lnTo>
                  <a:lnTo>
                    <a:pt x="9377480" y="4203476"/>
                  </a:lnTo>
                  <a:lnTo>
                    <a:pt x="9354775" y="4243897"/>
                  </a:lnTo>
                  <a:lnTo>
                    <a:pt x="9327890" y="4281403"/>
                  </a:lnTo>
                  <a:lnTo>
                    <a:pt x="9297141" y="4315680"/>
                  </a:lnTo>
                  <a:lnTo>
                    <a:pt x="9262844" y="4346410"/>
                  </a:lnTo>
                  <a:lnTo>
                    <a:pt x="9225315" y="4373279"/>
                  </a:lnTo>
                  <a:lnTo>
                    <a:pt x="9184869" y="4395970"/>
                  </a:lnTo>
                  <a:lnTo>
                    <a:pt x="9163336" y="4405074"/>
                  </a:lnTo>
                  <a:close/>
                </a:path>
                <a:path w="9420225" h="4438650">
                  <a:moveTo>
                    <a:pt x="8899455" y="4324494"/>
                  </a:moveTo>
                  <a:lnTo>
                    <a:pt x="423302" y="4324494"/>
                  </a:lnTo>
                  <a:lnTo>
                    <a:pt x="376636" y="4322028"/>
                  </a:lnTo>
                  <a:lnTo>
                    <a:pt x="332174" y="4314841"/>
                  </a:lnTo>
                  <a:lnTo>
                    <a:pt x="289603" y="4303246"/>
                  </a:lnTo>
                  <a:lnTo>
                    <a:pt x="248606" y="4287561"/>
                  </a:lnTo>
                  <a:lnTo>
                    <a:pt x="369814" y="4287561"/>
                  </a:lnTo>
                  <a:lnTo>
                    <a:pt x="371819" y="4287937"/>
                  </a:lnTo>
                  <a:lnTo>
                    <a:pt x="419943" y="4290918"/>
                  </a:lnTo>
                  <a:lnTo>
                    <a:pt x="9062550" y="4290918"/>
                  </a:lnTo>
                  <a:lnTo>
                    <a:pt x="9041037" y="4300013"/>
                  </a:lnTo>
                  <a:lnTo>
                    <a:pt x="8995706" y="4313403"/>
                  </a:lnTo>
                  <a:lnTo>
                    <a:pt x="8948407" y="4321668"/>
                  </a:lnTo>
                  <a:lnTo>
                    <a:pt x="8899455" y="4324494"/>
                  </a:lnTo>
                  <a:close/>
                </a:path>
              </a:pathLst>
            </a:custGeom>
            <a:solidFill>
              <a:srgbClr val="778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3562" rIns="0" bIns="0" rtlCol="0">
            <a:spAutoFit/>
          </a:bodyPr>
          <a:lstStyle/>
          <a:p>
            <a:pPr marL="1283970" marR="5080">
              <a:lnSpc>
                <a:spcPct val="78700"/>
              </a:lnSpc>
              <a:spcBef>
                <a:spcPts val="3000"/>
              </a:spcBef>
            </a:pPr>
            <a:r>
              <a:rPr i="1" spc="85" dirty="0"/>
              <a:t>A</a:t>
            </a:r>
            <a:r>
              <a:rPr i="1" spc="-2080" dirty="0"/>
              <a:t> </a:t>
            </a:r>
            <a:r>
              <a:rPr i="1" spc="-910" dirty="0"/>
              <a:t>M</a:t>
            </a:r>
            <a:r>
              <a:rPr i="1" spc="-930" dirty="0"/>
              <a:t>E</a:t>
            </a:r>
            <a:r>
              <a:rPr i="1" spc="-919" dirty="0"/>
              <a:t>D</a:t>
            </a:r>
            <a:r>
              <a:rPr i="1" spc="-944" dirty="0"/>
              <a:t>HU</a:t>
            </a:r>
            <a:r>
              <a:rPr i="1" spc="-160" dirty="0"/>
              <a:t>B</a:t>
            </a:r>
            <a:r>
              <a:rPr spc="-805" dirty="0"/>
              <a:t> </a:t>
            </a:r>
            <a:r>
              <a:rPr spc="-1010" dirty="0"/>
              <a:t>A</a:t>
            </a:r>
            <a:r>
              <a:rPr spc="-1065" dirty="0"/>
              <a:t>GR</a:t>
            </a:r>
            <a:r>
              <a:rPr spc="-1010" dirty="0"/>
              <a:t>A</a:t>
            </a:r>
            <a:r>
              <a:rPr spc="-1025" dirty="0"/>
              <a:t>D</a:t>
            </a:r>
            <a:r>
              <a:rPr spc="-1035" dirty="0"/>
              <a:t>E</a:t>
            </a:r>
            <a:r>
              <a:rPr spc="-1010" dirty="0"/>
              <a:t>C</a:t>
            </a:r>
            <a:r>
              <a:rPr spc="-1035" dirty="0"/>
              <a:t>E</a:t>
            </a:r>
            <a:r>
              <a:rPr spc="-265" dirty="0"/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 descr="SciELO - Brazil - I Diretriz de Ressuscitação Cardiopulmonar e Cuidados  Cardiovasculares de Emergência da Sociedade Brasileira de Cardiologia I  Diretriz de Ressuscitação Cardiopulmonar e Cuidados Cardiovasculares de  Emergência da Sociedade Brasileira">
            <a:extLst>
              <a:ext uri="{FF2B5EF4-FFF2-40B4-BE49-F238E27FC236}">
                <a16:creationId xmlns:a16="http://schemas.microsoft.com/office/drawing/2014/main" id="{E6531A57-51C1-4586-2560-D6AC2699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246" y="2476500"/>
            <a:ext cx="9590424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84B00F6-1238-AF25-3EC9-9C73E4695DBD}"/>
              </a:ext>
            </a:extLst>
          </p:cNvPr>
          <p:cNvSpPr/>
          <p:nvPr/>
        </p:nvSpPr>
        <p:spPr>
          <a:xfrm flipH="1">
            <a:off x="9645870" y="3467100"/>
            <a:ext cx="1828800" cy="4540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375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9809E6F-928C-601E-A329-863B4A48B8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8197"/>
              </p:ext>
            </p:extLst>
          </p:nvPr>
        </p:nvGraphicFramePr>
        <p:xfrm>
          <a:off x="672973" y="958461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756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3480984-C7CC-8FD0-2255-5F95AFED5C64}"/>
              </a:ext>
            </a:extLst>
          </p:cNvPr>
          <p:cNvSpPr txBox="1">
            <a:spLocks/>
          </p:cNvSpPr>
          <p:nvPr/>
        </p:nvSpPr>
        <p:spPr>
          <a:xfrm>
            <a:off x="543742" y="1581150"/>
            <a:ext cx="12496800" cy="71247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</a:pPr>
            <a:r>
              <a:rPr lang="pt-BR" sz="2800" dirty="0"/>
              <a:t>Homem, 60 anos, deu entrada na emergência do HUAP com queixa de “</a:t>
            </a:r>
            <a:r>
              <a:rPr lang="pt-BR" sz="2800" dirty="0">
                <a:highlight>
                  <a:srgbClr val="FFFF00"/>
                </a:highlight>
              </a:rPr>
              <a:t>forte dor no peito</a:t>
            </a:r>
            <a:r>
              <a:rPr lang="pt-BR" sz="2800" dirty="0"/>
              <a:t>”. Recebeu há 6 meses o diagnóstico de angina estável, desde então faz uso regular de aspirina 500 mg/1x ao dia, e de nitrato sublingual quando sintomático com angina </a:t>
            </a:r>
            <a:r>
              <a:rPr lang="pt-BR" sz="2800" dirty="0">
                <a:highlight>
                  <a:srgbClr val="FFFF00"/>
                </a:highlight>
              </a:rPr>
              <a:t>ao realizar esforços</a:t>
            </a:r>
            <a:r>
              <a:rPr lang="pt-BR" sz="2800" dirty="0"/>
              <a:t>, como longas caminhadas. Relata piora da queixa há 3 semanas, com dor precordial retroesternal do tipo </a:t>
            </a:r>
            <a:r>
              <a:rPr lang="pt-BR" sz="2800" dirty="0">
                <a:highlight>
                  <a:srgbClr val="FFFF00"/>
                </a:highlight>
              </a:rPr>
              <a:t>constritiva</a:t>
            </a:r>
            <a:r>
              <a:rPr lang="pt-BR" sz="2800" dirty="0"/>
              <a:t>, em crescendo, com maior intensidade e desencadeada com menor intensidade que o habitual, além de demorar mais </a:t>
            </a:r>
            <a:r>
              <a:rPr lang="pt-BR" sz="2800" dirty="0">
                <a:highlight>
                  <a:srgbClr val="FFFF00"/>
                </a:highlight>
              </a:rPr>
              <a:t>para ceder ao uso de nitrato e repouso</a:t>
            </a:r>
            <a:r>
              <a:rPr lang="pt-BR" sz="2800" dirty="0"/>
              <a:t>. Procurou a emergência devido à dor de forte intensidade, de início ao repouso, com duração maior que 30 minutos, com irradiação para mandíbula, que não cedeu ao uso de nitrato. Nega dispneia, palpitação, náuseas e vômito. Queixa-se que está trabalhando muito na empresa e se estressando com funcionários. </a:t>
            </a:r>
          </a:p>
        </p:txBody>
      </p:sp>
    </p:spTree>
    <p:extLst>
      <p:ext uri="{BB962C8B-B14F-4D97-AF65-F5344CB8AC3E}">
        <p14:creationId xmlns:p14="http://schemas.microsoft.com/office/powerpoint/2010/main" val="393438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7134" y="0"/>
            <a:ext cx="4460875" cy="4455160"/>
          </a:xfrm>
          <a:custGeom>
            <a:avLst/>
            <a:gdLst/>
            <a:ahLst/>
            <a:cxnLst/>
            <a:rect l="l" t="t" r="r" b="b"/>
            <a:pathLst>
              <a:path w="4460875" h="4455160">
                <a:moveTo>
                  <a:pt x="0" y="0"/>
                </a:moveTo>
                <a:lnTo>
                  <a:pt x="4460866" y="0"/>
                </a:lnTo>
                <a:lnTo>
                  <a:pt x="4460866" y="4454610"/>
                </a:lnTo>
                <a:lnTo>
                  <a:pt x="0" y="0"/>
                </a:lnTo>
                <a:close/>
              </a:path>
            </a:pathLst>
          </a:custGeom>
          <a:solidFill>
            <a:srgbClr val="66B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542922" y="6802097"/>
            <a:ext cx="4745355" cy="3485515"/>
            <a:chOff x="13542922" y="6802097"/>
            <a:chExt cx="4745355" cy="3485515"/>
          </a:xfrm>
        </p:grpSpPr>
        <p:sp>
          <p:nvSpPr>
            <p:cNvPr id="4" name="object 4"/>
            <p:cNvSpPr/>
            <p:nvPr/>
          </p:nvSpPr>
          <p:spPr>
            <a:xfrm>
              <a:off x="13542922" y="8348591"/>
              <a:ext cx="4745355" cy="1475740"/>
            </a:xfrm>
            <a:custGeom>
              <a:avLst/>
              <a:gdLst/>
              <a:ahLst/>
              <a:cxnLst/>
              <a:rect l="l" t="t" r="r" b="b"/>
              <a:pathLst>
                <a:path w="4745355" h="1475740">
                  <a:moveTo>
                    <a:pt x="0" y="0"/>
                  </a:moveTo>
                  <a:lnTo>
                    <a:pt x="4745078" y="0"/>
                  </a:lnTo>
                  <a:lnTo>
                    <a:pt x="4745078" y="1475719"/>
                  </a:lnTo>
                  <a:lnTo>
                    <a:pt x="0" y="147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8491" y="6802097"/>
              <a:ext cx="4569508" cy="3484901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2471235" y="1"/>
            <a:ext cx="5572760" cy="4432935"/>
          </a:xfrm>
          <a:custGeom>
            <a:avLst/>
            <a:gdLst/>
            <a:ahLst/>
            <a:cxnLst/>
            <a:rect l="l" t="t" r="r" b="b"/>
            <a:pathLst>
              <a:path w="5572759" h="4432935">
                <a:moveTo>
                  <a:pt x="5395406" y="0"/>
                </a:moveTo>
                <a:lnTo>
                  <a:pt x="5567136" y="0"/>
                </a:lnTo>
                <a:lnTo>
                  <a:pt x="5572537" y="4432573"/>
                </a:lnTo>
                <a:lnTo>
                  <a:pt x="5228918" y="4234566"/>
                </a:lnTo>
                <a:lnTo>
                  <a:pt x="5400486" y="4135277"/>
                </a:lnTo>
                <a:lnTo>
                  <a:pt x="5395406" y="0"/>
                </a:lnTo>
                <a:close/>
              </a:path>
              <a:path w="5572759" h="4432935">
                <a:moveTo>
                  <a:pt x="0" y="1221456"/>
                </a:moveTo>
                <a:lnTo>
                  <a:pt x="2110621" y="0"/>
                </a:lnTo>
                <a:lnTo>
                  <a:pt x="2452219" y="0"/>
                </a:lnTo>
                <a:lnTo>
                  <a:pt x="342792" y="1220765"/>
                </a:lnTo>
                <a:lnTo>
                  <a:pt x="5400486" y="4135277"/>
                </a:lnTo>
                <a:lnTo>
                  <a:pt x="5228918" y="4234566"/>
                </a:lnTo>
                <a:lnTo>
                  <a:pt x="0" y="1221456"/>
                </a:lnTo>
                <a:close/>
              </a:path>
            </a:pathLst>
          </a:custGeom>
          <a:solidFill>
            <a:srgbClr val="0D0D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23C025E-BD13-0FFC-5B12-573C09508C94}"/>
              </a:ext>
            </a:extLst>
          </p:cNvPr>
          <p:cNvSpPr txBox="1">
            <a:spLocks/>
          </p:cNvSpPr>
          <p:nvPr/>
        </p:nvSpPr>
        <p:spPr>
          <a:xfrm>
            <a:off x="851215" y="2053033"/>
            <a:ext cx="12013757" cy="65151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2800" dirty="0"/>
              <a:t>Paciente </a:t>
            </a:r>
            <a:r>
              <a:rPr lang="pt-BR" sz="2800" dirty="0">
                <a:highlight>
                  <a:srgbClr val="FFFF00"/>
                </a:highlight>
              </a:rPr>
              <a:t>hipertenso</a:t>
            </a:r>
            <a:r>
              <a:rPr lang="pt-BR" sz="2800" dirty="0"/>
              <a:t> há 10 anos e </a:t>
            </a:r>
            <a:r>
              <a:rPr lang="pt-BR" sz="2800" dirty="0">
                <a:highlight>
                  <a:srgbClr val="FFFF00"/>
                </a:highlight>
              </a:rPr>
              <a:t>diabético</a:t>
            </a:r>
            <a:r>
              <a:rPr lang="pt-BR" sz="2800" dirty="0"/>
              <a:t> há 5. Faz uso de metformina, sinvastatina, captopril, hidroclorotiazida, metoprolol, aspirina e nitrato sublingual SOS. Relata uso irregular dos anti-hipertensivos. </a:t>
            </a:r>
          </a:p>
          <a:p>
            <a:pPr algn="just">
              <a:lnSpc>
                <a:spcPct val="150000"/>
              </a:lnSpc>
            </a:pPr>
            <a:endParaRPr lang="pt-BR" sz="2800" dirty="0"/>
          </a:p>
          <a:p>
            <a:pPr algn="just">
              <a:lnSpc>
                <a:spcPct val="150000"/>
              </a:lnSpc>
            </a:pPr>
            <a:r>
              <a:rPr lang="pt-BR" sz="2800" dirty="0" err="1">
                <a:highlight>
                  <a:srgbClr val="FFFF00"/>
                </a:highlight>
              </a:rPr>
              <a:t>Ex-tabagista</a:t>
            </a:r>
            <a:r>
              <a:rPr lang="pt-BR" sz="2800" dirty="0"/>
              <a:t> há 10 anos, fazia uso de 50 maços-ano tendo iniciado aos 25 anos. Nega alergias. </a:t>
            </a:r>
            <a:r>
              <a:rPr lang="pt-BR" sz="2800" dirty="0">
                <a:highlight>
                  <a:srgbClr val="FFFF00"/>
                </a:highlight>
              </a:rPr>
              <a:t>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9002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1652</Words>
  <Application>Microsoft Office PowerPoint</Application>
  <PresentationFormat>Personalizar</PresentationFormat>
  <Paragraphs>231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9" baseType="lpstr">
      <vt:lpstr>Arial</vt:lpstr>
      <vt:lpstr>Brush Script MT</vt:lpstr>
      <vt:lpstr>Calibri</vt:lpstr>
      <vt:lpstr>Candara</vt:lpstr>
      <vt:lpstr>Verdana</vt:lpstr>
      <vt:lpstr>Wingdings</vt:lpstr>
      <vt:lpstr>Office Theme</vt:lpstr>
      <vt:lpstr>CURSO PARA ACADÊMICOS 2022</vt:lpstr>
      <vt:lpstr>Abordagem ao paciente com dor precordial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MEDHUB AGRADECE!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PARA ACADÊMICOS 2022</dc:title>
  <cp:lastModifiedBy>Ronaldo Altenburg Gismondi</cp:lastModifiedBy>
  <cp:revision>1</cp:revision>
  <dcterms:created xsi:type="dcterms:W3CDTF">2022-06-27T14:07:25Z</dcterms:created>
  <dcterms:modified xsi:type="dcterms:W3CDTF">2022-07-25T09:11:27Z</dcterms:modified>
</cp:coreProperties>
</file>